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1.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2.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261" r:id="rId4"/>
    <p:sldId id="269" r:id="rId5"/>
    <p:sldId id="275" r:id="rId6"/>
    <p:sldId id="291" r:id="rId7"/>
    <p:sldId id="276" r:id="rId8"/>
    <p:sldId id="297" r:id="rId9"/>
    <p:sldId id="296" r:id="rId10"/>
    <p:sldId id="294" r:id="rId11"/>
    <p:sldId id="304" r:id="rId12"/>
    <p:sldId id="277" r:id="rId13"/>
    <p:sldId id="292" r:id="rId14"/>
    <p:sldId id="293" r:id="rId15"/>
    <p:sldId id="298" r:id="rId16"/>
    <p:sldId id="299" r:id="rId17"/>
    <p:sldId id="300" r:id="rId18"/>
    <p:sldId id="278" r:id="rId19"/>
    <p:sldId id="279" r:id="rId20"/>
    <p:sldId id="319" r:id="rId21"/>
    <p:sldId id="266" r:id="rId22"/>
    <p:sldId id="267" r:id="rId23"/>
    <p:sldId id="268" r:id="rId24"/>
    <p:sldId id="270" r:id="rId25"/>
    <p:sldId id="271" r:id="rId26"/>
    <p:sldId id="272" r:id="rId27"/>
    <p:sldId id="273" r:id="rId28"/>
    <p:sldId id="274" r:id="rId29"/>
    <p:sldId id="289" r:id="rId30"/>
    <p:sldId id="258" r:id="rId31"/>
    <p:sldId id="262" r:id="rId32"/>
    <p:sldId id="290" r:id="rId33"/>
    <p:sldId id="280" r:id="rId34"/>
    <p:sldId id="322" r:id="rId35"/>
    <p:sldId id="323" r:id="rId36"/>
    <p:sldId id="281" r:id="rId37"/>
    <p:sldId id="320" r:id="rId38"/>
    <p:sldId id="321" r:id="rId39"/>
    <p:sldId id="324" r:id="rId40"/>
    <p:sldId id="282" r:id="rId41"/>
    <p:sldId id="283" r:id="rId42"/>
    <p:sldId id="306" r:id="rId43"/>
    <p:sldId id="307" r:id="rId44"/>
    <p:sldId id="285" r:id="rId45"/>
    <p:sldId id="301" r:id="rId46"/>
    <p:sldId id="302" r:id="rId47"/>
    <p:sldId id="305" r:id="rId48"/>
    <p:sldId id="325" r:id="rId49"/>
    <p:sldId id="326" r:id="rId50"/>
    <p:sldId id="327" r:id="rId51"/>
    <p:sldId id="328" r:id="rId52"/>
    <p:sldId id="329" r:id="rId53"/>
    <p:sldId id="330" r:id="rId54"/>
    <p:sldId id="331" r:id="rId55"/>
    <p:sldId id="332" r:id="rId56"/>
    <p:sldId id="333" r:id="rId57"/>
    <p:sldId id="334" r:id="rId58"/>
    <p:sldId id="335" r:id="rId59"/>
    <p:sldId id="259" r:id="rId60"/>
    <p:sldId id="265" r:id="rId61"/>
    <p:sldId id="308" r:id="rId62"/>
    <p:sldId id="309" r:id="rId63"/>
    <p:sldId id="310" r:id="rId64"/>
    <p:sldId id="311" r:id="rId65"/>
    <p:sldId id="312" r:id="rId66"/>
    <p:sldId id="313" r:id="rId67"/>
    <p:sldId id="314" r:id="rId68"/>
    <p:sldId id="315" r:id="rId69"/>
    <p:sldId id="316" r:id="rId70"/>
    <p:sldId id="317" r:id="rId71"/>
    <p:sldId id="318" r:id="rId72"/>
    <p:sldId id="336" r:id="rId7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43878-AADD-4CD5-8B8F-24A9171201A2}"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MX"/>
        </a:p>
      </dgm:t>
    </dgm:pt>
    <dgm:pt modelId="{FB4E6744-6F4C-4478-BCED-388098874835}">
      <dgm:prSet phldrT="[Texto]"/>
      <dgm:spPr/>
      <dgm:t>
        <a:bodyPr/>
        <a:lstStyle/>
        <a:p>
          <a:r>
            <a:rPr lang="es-MX" dirty="0" smtClean="0">
              <a:solidFill>
                <a:schemeClr val="tx1"/>
              </a:solidFill>
              <a:latin typeface="Berlin Sans FB" pitchFamily="34" charset="0"/>
            </a:rPr>
            <a:t>Interna </a:t>
          </a:r>
          <a:endParaRPr lang="es-MX" dirty="0">
            <a:solidFill>
              <a:schemeClr val="tx1"/>
            </a:solidFill>
            <a:latin typeface="Berlin Sans FB" pitchFamily="34" charset="0"/>
          </a:endParaRPr>
        </a:p>
      </dgm:t>
    </dgm:pt>
    <dgm:pt modelId="{F935FBBF-1962-4C7F-9CCC-DA271B6BC685}" type="parTrans" cxnId="{0F58ADDF-3450-4087-AD02-35EA00E56E24}">
      <dgm:prSet/>
      <dgm:spPr/>
      <dgm:t>
        <a:bodyPr/>
        <a:lstStyle/>
        <a:p>
          <a:endParaRPr lang="es-MX"/>
        </a:p>
      </dgm:t>
    </dgm:pt>
    <dgm:pt modelId="{9491C4D6-4D1B-4750-A09E-FC826C3BF9C0}" type="sibTrans" cxnId="{0F58ADDF-3450-4087-AD02-35EA00E56E24}">
      <dgm:prSet/>
      <dgm:spPr/>
      <dgm:t>
        <a:bodyPr/>
        <a:lstStyle/>
        <a:p>
          <a:endParaRPr lang="es-MX"/>
        </a:p>
      </dgm:t>
    </dgm:pt>
    <dgm:pt modelId="{AA182182-5738-4BB1-BB30-5C0CAAD53017}">
      <dgm:prSet phldrT="[Texto]" custT="1"/>
      <dgm:spPr/>
      <dgm:t>
        <a:bodyPr/>
        <a:lstStyle/>
        <a:p>
          <a:pPr algn="just"/>
          <a:r>
            <a:rPr lang="es-MX" sz="2800" dirty="0" smtClean="0">
              <a:solidFill>
                <a:schemeClr val="bg1"/>
              </a:solidFill>
              <a:latin typeface="Berlin Sans FB" pitchFamily="34" charset="0"/>
            </a:rPr>
            <a:t>Procesos intermoleculares por los cuales la molécula pasa a un estado electrónico de mas baja energía sin emisión de radiación </a:t>
          </a:r>
          <a:endParaRPr lang="es-MX" sz="2800" dirty="0">
            <a:solidFill>
              <a:schemeClr val="bg1"/>
            </a:solidFill>
            <a:latin typeface="Berlin Sans FB" pitchFamily="34" charset="0"/>
          </a:endParaRPr>
        </a:p>
      </dgm:t>
    </dgm:pt>
    <dgm:pt modelId="{B35DB1AA-6960-46D7-BEFF-8739EECDD9B2}" type="parTrans" cxnId="{0FD7B2D3-B88B-4E30-82A5-4BD7770916B4}">
      <dgm:prSet/>
      <dgm:spPr/>
      <dgm:t>
        <a:bodyPr/>
        <a:lstStyle/>
        <a:p>
          <a:endParaRPr lang="es-MX"/>
        </a:p>
      </dgm:t>
    </dgm:pt>
    <dgm:pt modelId="{863DE0A2-4A02-48AC-881A-3E252FF5E4E9}" type="sibTrans" cxnId="{0FD7B2D3-B88B-4E30-82A5-4BD7770916B4}">
      <dgm:prSet/>
      <dgm:spPr/>
      <dgm:t>
        <a:bodyPr/>
        <a:lstStyle/>
        <a:p>
          <a:endParaRPr lang="es-MX"/>
        </a:p>
      </dgm:t>
    </dgm:pt>
    <dgm:pt modelId="{440D44D6-E9FC-4DCC-8941-63845916B815}">
      <dgm:prSet phldrT="[Texto]"/>
      <dgm:spPr/>
      <dgm:t>
        <a:bodyPr/>
        <a:lstStyle/>
        <a:p>
          <a:r>
            <a:rPr lang="es-MX" dirty="0" smtClean="0">
              <a:solidFill>
                <a:schemeClr val="tx1"/>
              </a:solidFill>
              <a:latin typeface="Berlin Sans FB" pitchFamily="34" charset="0"/>
            </a:rPr>
            <a:t>Externa</a:t>
          </a:r>
          <a:endParaRPr lang="es-MX" dirty="0">
            <a:solidFill>
              <a:schemeClr val="tx1"/>
            </a:solidFill>
            <a:latin typeface="Berlin Sans FB" pitchFamily="34" charset="0"/>
          </a:endParaRPr>
        </a:p>
      </dgm:t>
    </dgm:pt>
    <dgm:pt modelId="{257EC3B2-A15A-49FF-B3BC-9572C8889774}" type="parTrans" cxnId="{86CA7F49-183D-407C-BC58-EE6A5FF5F775}">
      <dgm:prSet/>
      <dgm:spPr/>
      <dgm:t>
        <a:bodyPr/>
        <a:lstStyle/>
        <a:p>
          <a:endParaRPr lang="es-MX"/>
        </a:p>
      </dgm:t>
    </dgm:pt>
    <dgm:pt modelId="{872233E2-1622-42E2-980A-0467D4902008}" type="sibTrans" cxnId="{86CA7F49-183D-407C-BC58-EE6A5FF5F775}">
      <dgm:prSet/>
      <dgm:spPr/>
      <dgm:t>
        <a:bodyPr/>
        <a:lstStyle/>
        <a:p>
          <a:endParaRPr lang="es-MX"/>
        </a:p>
      </dgm:t>
    </dgm:pt>
    <dgm:pt modelId="{B5174741-F34D-4B7A-8E65-BAA5928482F8}">
      <dgm:prSet phldrT="[Texto]" custT="1"/>
      <dgm:spPr/>
      <dgm:t>
        <a:bodyPr/>
        <a:lstStyle/>
        <a:p>
          <a:pPr algn="just"/>
          <a:r>
            <a:rPr lang="es-MX" sz="2800" dirty="0" smtClean="0">
              <a:solidFill>
                <a:schemeClr val="bg1"/>
              </a:solidFill>
              <a:latin typeface="Berlin Sans FB" pitchFamily="34" charset="0"/>
            </a:rPr>
            <a:t>Interacción y transferencia de energía entre la molécula excitada y el disolvente.</a:t>
          </a:r>
          <a:endParaRPr lang="es-MX" sz="2800" dirty="0">
            <a:solidFill>
              <a:schemeClr val="bg1"/>
            </a:solidFill>
            <a:latin typeface="Berlin Sans FB" pitchFamily="34" charset="0"/>
          </a:endParaRPr>
        </a:p>
      </dgm:t>
    </dgm:pt>
    <dgm:pt modelId="{F8DBA337-6859-4E60-A1C6-6C19FE0193CD}" type="parTrans" cxnId="{C03B14F6-9D16-4A01-8103-03DDFD14D9EA}">
      <dgm:prSet/>
      <dgm:spPr/>
      <dgm:t>
        <a:bodyPr/>
        <a:lstStyle/>
        <a:p>
          <a:endParaRPr lang="es-MX"/>
        </a:p>
      </dgm:t>
    </dgm:pt>
    <dgm:pt modelId="{416037B4-BC2B-4305-BD3D-951CBFE24EDC}" type="sibTrans" cxnId="{C03B14F6-9D16-4A01-8103-03DDFD14D9EA}">
      <dgm:prSet/>
      <dgm:spPr/>
      <dgm:t>
        <a:bodyPr/>
        <a:lstStyle/>
        <a:p>
          <a:endParaRPr lang="es-MX"/>
        </a:p>
      </dgm:t>
    </dgm:pt>
    <dgm:pt modelId="{27201430-5741-4BA1-B3D5-6939942B8FDD}" type="pres">
      <dgm:prSet presAssocID="{FFB43878-AADD-4CD5-8B8F-24A9171201A2}" presName="composite" presStyleCnt="0">
        <dgm:presLayoutVars>
          <dgm:chMax val="5"/>
          <dgm:dir/>
          <dgm:animLvl val="ctr"/>
          <dgm:resizeHandles val="exact"/>
        </dgm:presLayoutVars>
      </dgm:prSet>
      <dgm:spPr/>
      <dgm:t>
        <a:bodyPr/>
        <a:lstStyle/>
        <a:p>
          <a:endParaRPr lang="es-MX"/>
        </a:p>
      </dgm:t>
    </dgm:pt>
    <dgm:pt modelId="{97577C05-85E1-4075-9C41-C0414449C771}" type="pres">
      <dgm:prSet presAssocID="{FFB43878-AADD-4CD5-8B8F-24A9171201A2}" presName="cycle" presStyleCnt="0"/>
      <dgm:spPr/>
    </dgm:pt>
    <dgm:pt modelId="{A02CD7C7-2283-4AB5-BE2B-CE2B1BD06D21}" type="pres">
      <dgm:prSet presAssocID="{FFB43878-AADD-4CD5-8B8F-24A9171201A2}" presName="centerShape" presStyleCnt="0"/>
      <dgm:spPr/>
    </dgm:pt>
    <dgm:pt modelId="{C28C4C23-BC80-468E-8825-407BA0CAF79C}" type="pres">
      <dgm:prSet presAssocID="{FFB43878-AADD-4CD5-8B8F-24A9171201A2}" presName="connSite" presStyleLbl="node1" presStyleIdx="0" presStyleCnt="3"/>
      <dgm:spPr/>
    </dgm:pt>
    <dgm:pt modelId="{92A35873-1EDA-4691-8E79-8134731FD2FB}" type="pres">
      <dgm:prSet presAssocID="{FFB43878-AADD-4CD5-8B8F-24A9171201A2}" presName="visible" presStyleLbl="node1" presStyleIdx="0" presStyleCnt="3"/>
      <dgm:spPr/>
    </dgm:pt>
    <dgm:pt modelId="{F9ADC75D-1BA4-47DB-88EC-217F01CA42A7}" type="pres">
      <dgm:prSet presAssocID="{F935FBBF-1962-4C7F-9CCC-DA271B6BC685}" presName="Name25" presStyleLbl="parChTrans1D1" presStyleIdx="0" presStyleCnt="2"/>
      <dgm:spPr/>
      <dgm:t>
        <a:bodyPr/>
        <a:lstStyle/>
        <a:p>
          <a:endParaRPr lang="es-MX"/>
        </a:p>
      </dgm:t>
    </dgm:pt>
    <dgm:pt modelId="{62589740-380A-4BFA-867E-B63ABF05A5C0}" type="pres">
      <dgm:prSet presAssocID="{FB4E6744-6F4C-4478-BCED-388098874835}" presName="node" presStyleCnt="0"/>
      <dgm:spPr/>
    </dgm:pt>
    <dgm:pt modelId="{63694A28-5376-485C-A975-49FDF502203E}" type="pres">
      <dgm:prSet presAssocID="{FB4E6744-6F4C-4478-BCED-388098874835}" presName="parentNode" presStyleLbl="node1" presStyleIdx="1" presStyleCnt="3">
        <dgm:presLayoutVars>
          <dgm:chMax val="1"/>
          <dgm:bulletEnabled val="1"/>
        </dgm:presLayoutVars>
      </dgm:prSet>
      <dgm:spPr/>
      <dgm:t>
        <a:bodyPr/>
        <a:lstStyle/>
        <a:p>
          <a:endParaRPr lang="es-MX"/>
        </a:p>
      </dgm:t>
    </dgm:pt>
    <dgm:pt modelId="{103C5D44-7D42-4C20-BC11-D4E3702534EC}" type="pres">
      <dgm:prSet presAssocID="{FB4E6744-6F4C-4478-BCED-388098874835}" presName="childNode" presStyleLbl="revTx" presStyleIdx="0" presStyleCnt="2">
        <dgm:presLayoutVars>
          <dgm:bulletEnabled val="1"/>
        </dgm:presLayoutVars>
      </dgm:prSet>
      <dgm:spPr/>
      <dgm:t>
        <a:bodyPr/>
        <a:lstStyle/>
        <a:p>
          <a:endParaRPr lang="es-MX"/>
        </a:p>
      </dgm:t>
    </dgm:pt>
    <dgm:pt modelId="{D03D491D-8E92-4BF9-8A55-9E72757DA335}" type="pres">
      <dgm:prSet presAssocID="{257EC3B2-A15A-49FF-B3BC-9572C8889774}" presName="Name25" presStyleLbl="parChTrans1D1" presStyleIdx="1" presStyleCnt="2"/>
      <dgm:spPr/>
      <dgm:t>
        <a:bodyPr/>
        <a:lstStyle/>
        <a:p>
          <a:endParaRPr lang="es-MX"/>
        </a:p>
      </dgm:t>
    </dgm:pt>
    <dgm:pt modelId="{84BC3D64-A168-44F5-968C-667C833C21B3}" type="pres">
      <dgm:prSet presAssocID="{440D44D6-E9FC-4DCC-8941-63845916B815}" presName="node" presStyleCnt="0"/>
      <dgm:spPr/>
    </dgm:pt>
    <dgm:pt modelId="{96C42936-65F5-4735-A067-C1CA3E6659DD}" type="pres">
      <dgm:prSet presAssocID="{440D44D6-E9FC-4DCC-8941-63845916B815}" presName="parentNode" presStyleLbl="node1" presStyleIdx="2" presStyleCnt="3">
        <dgm:presLayoutVars>
          <dgm:chMax val="1"/>
          <dgm:bulletEnabled val="1"/>
        </dgm:presLayoutVars>
      </dgm:prSet>
      <dgm:spPr/>
      <dgm:t>
        <a:bodyPr/>
        <a:lstStyle/>
        <a:p>
          <a:endParaRPr lang="es-MX"/>
        </a:p>
      </dgm:t>
    </dgm:pt>
    <dgm:pt modelId="{702EDA49-F493-4D37-932B-6093F4A3611D}" type="pres">
      <dgm:prSet presAssocID="{440D44D6-E9FC-4DCC-8941-63845916B815}" presName="childNode" presStyleLbl="revTx" presStyleIdx="1" presStyleCnt="2">
        <dgm:presLayoutVars>
          <dgm:bulletEnabled val="1"/>
        </dgm:presLayoutVars>
      </dgm:prSet>
      <dgm:spPr/>
      <dgm:t>
        <a:bodyPr/>
        <a:lstStyle/>
        <a:p>
          <a:endParaRPr lang="es-MX"/>
        </a:p>
      </dgm:t>
    </dgm:pt>
  </dgm:ptLst>
  <dgm:cxnLst>
    <dgm:cxn modelId="{D9615E4B-A7D3-4DBA-AC0D-2AF8CDC7E978}" type="presOf" srcId="{FB4E6744-6F4C-4478-BCED-388098874835}" destId="{63694A28-5376-485C-A975-49FDF502203E}" srcOrd="0" destOrd="0" presId="urn:microsoft.com/office/officeart/2005/8/layout/radial2"/>
    <dgm:cxn modelId="{96C455D3-FCBC-47CF-9E7D-C122328D3183}" type="presOf" srcId="{B5174741-F34D-4B7A-8E65-BAA5928482F8}" destId="{702EDA49-F493-4D37-932B-6093F4A3611D}" srcOrd="0" destOrd="0" presId="urn:microsoft.com/office/officeart/2005/8/layout/radial2"/>
    <dgm:cxn modelId="{3484BEC3-C66D-4B55-B4B3-B1CE9C23A1A6}" type="presOf" srcId="{AA182182-5738-4BB1-BB30-5C0CAAD53017}" destId="{103C5D44-7D42-4C20-BC11-D4E3702534EC}" srcOrd="0" destOrd="0" presId="urn:microsoft.com/office/officeart/2005/8/layout/radial2"/>
    <dgm:cxn modelId="{F62E8B8E-2C43-4195-A23A-247788E272BC}" type="presOf" srcId="{440D44D6-E9FC-4DCC-8941-63845916B815}" destId="{96C42936-65F5-4735-A067-C1CA3E6659DD}" srcOrd="0" destOrd="0" presId="urn:microsoft.com/office/officeart/2005/8/layout/radial2"/>
    <dgm:cxn modelId="{0F58ADDF-3450-4087-AD02-35EA00E56E24}" srcId="{FFB43878-AADD-4CD5-8B8F-24A9171201A2}" destId="{FB4E6744-6F4C-4478-BCED-388098874835}" srcOrd="0" destOrd="0" parTransId="{F935FBBF-1962-4C7F-9CCC-DA271B6BC685}" sibTransId="{9491C4D6-4D1B-4750-A09E-FC826C3BF9C0}"/>
    <dgm:cxn modelId="{2CA76ADC-0668-4A67-8E05-E0206CDC98E6}" type="presOf" srcId="{FFB43878-AADD-4CD5-8B8F-24A9171201A2}" destId="{27201430-5741-4BA1-B3D5-6939942B8FDD}" srcOrd="0" destOrd="0" presId="urn:microsoft.com/office/officeart/2005/8/layout/radial2"/>
    <dgm:cxn modelId="{C03B14F6-9D16-4A01-8103-03DDFD14D9EA}" srcId="{440D44D6-E9FC-4DCC-8941-63845916B815}" destId="{B5174741-F34D-4B7A-8E65-BAA5928482F8}" srcOrd="0" destOrd="0" parTransId="{F8DBA337-6859-4E60-A1C6-6C19FE0193CD}" sibTransId="{416037B4-BC2B-4305-BD3D-951CBFE24EDC}"/>
    <dgm:cxn modelId="{86CA7F49-183D-407C-BC58-EE6A5FF5F775}" srcId="{FFB43878-AADD-4CD5-8B8F-24A9171201A2}" destId="{440D44D6-E9FC-4DCC-8941-63845916B815}" srcOrd="1" destOrd="0" parTransId="{257EC3B2-A15A-49FF-B3BC-9572C8889774}" sibTransId="{872233E2-1622-42E2-980A-0467D4902008}"/>
    <dgm:cxn modelId="{1D587B4A-AE6D-46E4-862F-3D9297E1E3C6}" type="presOf" srcId="{257EC3B2-A15A-49FF-B3BC-9572C8889774}" destId="{D03D491D-8E92-4BF9-8A55-9E72757DA335}" srcOrd="0" destOrd="0" presId="urn:microsoft.com/office/officeart/2005/8/layout/radial2"/>
    <dgm:cxn modelId="{0FD7B2D3-B88B-4E30-82A5-4BD7770916B4}" srcId="{FB4E6744-6F4C-4478-BCED-388098874835}" destId="{AA182182-5738-4BB1-BB30-5C0CAAD53017}" srcOrd="0" destOrd="0" parTransId="{B35DB1AA-6960-46D7-BEFF-8739EECDD9B2}" sibTransId="{863DE0A2-4A02-48AC-881A-3E252FF5E4E9}"/>
    <dgm:cxn modelId="{81A70F2E-1152-424C-BF6A-F3C92D38E284}" type="presOf" srcId="{F935FBBF-1962-4C7F-9CCC-DA271B6BC685}" destId="{F9ADC75D-1BA4-47DB-88EC-217F01CA42A7}" srcOrd="0" destOrd="0" presId="urn:microsoft.com/office/officeart/2005/8/layout/radial2"/>
    <dgm:cxn modelId="{A5405104-5ABB-4FAF-BC35-842817442177}" type="presParOf" srcId="{27201430-5741-4BA1-B3D5-6939942B8FDD}" destId="{97577C05-85E1-4075-9C41-C0414449C771}" srcOrd="0" destOrd="0" presId="urn:microsoft.com/office/officeart/2005/8/layout/radial2"/>
    <dgm:cxn modelId="{1D60FAB4-D1F0-4197-9DDF-AAFAEC5898A2}" type="presParOf" srcId="{97577C05-85E1-4075-9C41-C0414449C771}" destId="{A02CD7C7-2283-4AB5-BE2B-CE2B1BD06D21}" srcOrd="0" destOrd="0" presId="urn:microsoft.com/office/officeart/2005/8/layout/radial2"/>
    <dgm:cxn modelId="{45B79EEA-C9F6-4C16-8C6A-955739FD304A}" type="presParOf" srcId="{A02CD7C7-2283-4AB5-BE2B-CE2B1BD06D21}" destId="{C28C4C23-BC80-468E-8825-407BA0CAF79C}" srcOrd="0" destOrd="0" presId="urn:microsoft.com/office/officeart/2005/8/layout/radial2"/>
    <dgm:cxn modelId="{DA2B914D-7798-4907-8C19-E45144B496B4}" type="presParOf" srcId="{A02CD7C7-2283-4AB5-BE2B-CE2B1BD06D21}" destId="{92A35873-1EDA-4691-8E79-8134731FD2FB}" srcOrd="1" destOrd="0" presId="urn:microsoft.com/office/officeart/2005/8/layout/radial2"/>
    <dgm:cxn modelId="{C8D8BE10-415E-409C-B352-F93AE7D25454}" type="presParOf" srcId="{97577C05-85E1-4075-9C41-C0414449C771}" destId="{F9ADC75D-1BA4-47DB-88EC-217F01CA42A7}" srcOrd="1" destOrd="0" presId="urn:microsoft.com/office/officeart/2005/8/layout/radial2"/>
    <dgm:cxn modelId="{1962960E-062B-4434-928B-1FF2D6A28A42}" type="presParOf" srcId="{97577C05-85E1-4075-9C41-C0414449C771}" destId="{62589740-380A-4BFA-867E-B63ABF05A5C0}" srcOrd="2" destOrd="0" presId="urn:microsoft.com/office/officeart/2005/8/layout/radial2"/>
    <dgm:cxn modelId="{36CE7204-E6CD-4DE7-8667-06E949E61E11}" type="presParOf" srcId="{62589740-380A-4BFA-867E-B63ABF05A5C0}" destId="{63694A28-5376-485C-A975-49FDF502203E}" srcOrd="0" destOrd="0" presId="urn:microsoft.com/office/officeart/2005/8/layout/radial2"/>
    <dgm:cxn modelId="{2693FD3E-D1C2-4D87-ABAE-BAFD83B4F638}" type="presParOf" srcId="{62589740-380A-4BFA-867E-B63ABF05A5C0}" destId="{103C5D44-7D42-4C20-BC11-D4E3702534EC}" srcOrd="1" destOrd="0" presId="urn:microsoft.com/office/officeart/2005/8/layout/radial2"/>
    <dgm:cxn modelId="{1CB45A8A-1FAE-4CF0-A8DC-BE7C6B32149A}" type="presParOf" srcId="{97577C05-85E1-4075-9C41-C0414449C771}" destId="{D03D491D-8E92-4BF9-8A55-9E72757DA335}" srcOrd="3" destOrd="0" presId="urn:microsoft.com/office/officeart/2005/8/layout/radial2"/>
    <dgm:cxn modelId="{87BDD352-1787-4078-B077-96B846BA3C96}" type="presParOf" srcId="{97577C05-85E1-4075-9C41-C0414449C771}" destId="{84BC3D64-A168-44F5-968C-667C833C21B3}" srcOrd="4" destOrd="0" presId="urn:microsoft.com/office/officeart/2005/8/layout/radial2"/>
    <dgm:cxn modelId="{89F708A8-4C9B-4770-9887-0A63D482734B}" type="presParOf" srcId="{84BC3D64-A168-44F5-968C-667C833C21B3}" destId="{96C42936-65F5-4735-A067-C1CA3E6659DD}" srcOrd="0" destOrd="0" presId="urn:microsoft.com/office/officeart/2005/8/layout/radial2"/>
    <dgm:cxn modelId="{DE18ECE6-6415-4230-9FC7-7A730A100080}" type="presParOf" srcId="{84BC3D64-A168-44F5-968C-667C833C21B3}" destId="{702EDA49-F493-4D37-932B-6093F4A3611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991E24-1BE2-4AB3-B178-76058BC5A317}" type="doc">
      <dgm:prSet loTypeId="urn:microsoft.com/office/officeart/2005/8/layout/pList2" loCatId="list" qsTypeId="urn:microsoft.com/office/officeart/2005/8/quickstyle/simple1" qsCatId="simple" csTypeId="urn:microsoft.com/office/officeart/2005/8/colors/colorful1" csCatId="colorful" phldr="1"/>
      <dgm:spPr/>
    </dgm:pt>
    <dgm:pt modelId="{5B9D1E90-4100-4B84-BCF0-F570B9477083}">
      <dgm:prSet phldrT="[Texto]" custT="1"/>
      <dgm:spPr/>
      <dgm:t>
        <a:bodyPr/>
        <a:lstStyle/>
        <a:p>
          <a:r>
            <a:rPr lang="es-MX" sz="2000" dirty="0" smtClean="0">
              <a:latin typeface="Berlin Sans FB" pitchFamily="34" charset="0"/>
            </a:rPr>
            <a:t>*Filtro</a:t>
          </a:r>
        </a:p>
        <a:p>
          <a:r>
            <a:rPr lang="es-MX" sz="2000" dirty="0" smtClean="0">
              <a:latin typeface="Berlin Sans FB" pitchFamily="34" charset="0"/>
            </a:rPr>
            <a:t>*</a:t>
          </a:r>
          <a:r>
            <a:rPr lang="es-MX" sz="2000" dirty="0" err="1" smtClean="0">
              <a:latin typeface="Berlin Sans FB" pitchFamily="34" charset="0"/>
            </a:rPr>
            <a:t>Facil</a:t>
          </a:r>
          <a:r>
            <a:rPr lang="es-MX" sz="2000" dirty="0" smtClean="0">
              <a:latin typeface="Berlin Sans FB" pitchFamily="34" charset="0"/>
            </a:rPr>
            <a:t> de usar</a:t>
          </a:r>
        </a:p>
        <a:p>
          <a:r>
            <a:rPr lang="es-MX" sz="2000" dirty="0" smtClean="0">
              <a:latin typeface="Berlin Sans FB" pitchFamily="34" charset="0"/>
            </a:rPr>
            <a:t>*lámpara de mercurio (</a:t>
          </a:r>
          <a:r>
            <a:rPr lang="es-MX" sz="2000" dirty="0" err="1" smtClean="0">
              <a:latin typeface="Berlin Sans FB" pitchFamily="34" charset="0"/>
            </a:rPr>
            <a:t>exitacion</a:t>
          </a:r>
          <a:r>
            <a:rPr lang="es-MX" sz="2000" dirty="0" smtClean="0">
              <a:latin typeface="Berlin Sans FB" pitchFamily="34" charset="0"/>
            </a:rPr>
            <a:t>)</a:t>
          </a:r>
        </a:p>
        <a:p>
          <a:r>
            <a:rPr lang="es-MX" sz="2000" dirty="0" smtClean="0">
              <a:latin typeface="Berlin Sans FB" pitchFamily="34" charset="0"/>
            </a:rPr>
            <a:t>*Tubos fotomultiplicadores(detector)</a:t>
          </a:r>
        </a:p>
        <a:p>
          <a:r>
            <a:rPr lang="es-MX" sz="2000" dirty="0" smtClean="0">
              <a:latin typeface="Berlin Sans FB" pitchFamily="34" charset="0"/>
            </a:rPr>
            <a:t>*haz de referencia y de muestra   </a:t>
          </a:r>
          <a:endParaRPr lang="es-MX" sz="2000" dirty="0">
            <a:latin typeface="Berlin Sans FB" pitchFamily="34" charset="0"/>
          </a:endParaRPr>
        </a:p>
      </dgm:t>
    </dgm:pt>
    <dgm:pt modelId="{528C368E-9421-4C8E-AA2A-351F8B211728}" type="parTrans" cxnId="{2136CF2E-EA18-4FB8-80AC-CAF30CEFAD06}">
      <dgm:prSet/>
      <dgm:spPr/>
      <dgm:t>
        <a:bodyPr/>
        <a:lstStyle/>
        <a:p>
          <a:endParaRPr lang="es-MX"/>
        </a:p>
      </dgm:t>
    </dgm:pt>
    <dgm:pt modelId="{277E57B1-8572-4B83-B726-6A3C33376D85}" type="sibTrans" cxnId="{2136CF2E-EA18-4FB8-80AC-CAF30CEFAD06}">
      <dgm:prSet/>
      <dgm:spPr/>
      <dgm:t>
        <a:bodyPr/>
        <a:lstStyle/>
        <a:p>
          <a:endParaRPr lang="es-MX"/>
        </a:p>
      </dgm:t>
    </dgm:pt>
    <dgm:pt modelId="{0A5E2A22-C5F3-4C26-85CA-1D44C7D5C604}">
      <dgm:prSet phldrT="[Texto]" custT="1"/>
      <dgm:spPr/>
      <dgm:t>
        <a:bodyPr/>
        <a:lstStyle/>
        <a:p>
          <a:r>
            <a:rPr lang="es-MX" sz="2000" dirty="0" smtClean="0">
              <a:latin typeface="Berlin Sans FB" pitchFamily="34" charset="0"/>
            </a:rPr>
            <a:t>*Espectros de excitación y emisión.</a:t>
          </a:r>
        </a:p>
        <a:p>
          <a:r>
            <a:rPr lang="es-MX" sz="2000" dirty="0" smtClean="0">
              <a:latin typeface="Berlin Sans FB" pitchFamily="34" charset="0"/>
            </a:rPr>
            <a:t>*2 </a:t>
          </a:r>
          <a:r>
            <a:rPr lang="es-MX" sz="2000" dirty="0" err="1" smtClean="0">
              <a:latin typeface="Berlin Sans FB" pitchFamily="34" charset="0"/>
            </a:rPr>
            <a:t>monocromadores</a:t>
          </a:r>
          <a:r>
            <a:rPr lang="es-MX" sz="2000" dirty="0" smtClean="0">
              <a:latin typeface="Berlin Sans FB" pitchFamily="34" charset="0"/>
            </a:rPr>
            <a:t> de red </a:t>
          </a:r>
        </a:p>
        <a:p>
          <a:r>
            <a:rPr lang="es-MX" sz="2000" dirty="0" smtClean="0">
              <a:latin typeface="Berlin Sans FB" pitchFamily="34" charset="0"/>
            </a:rPr>
            <a:t>*fotomultiplicador y muestra.</a:t>
          </a:r>
        </a:p>
        <a:p>
          <a:r>
            <a:rPr lang="es-MX" sz="2000" dirty="0" smtClean="0">
              <a:latin typeface="Berlin Sans FB" pitchFamily="34" charset="0"/>
            </a:rPr>
            <a:t>*espectros corregidos.  </a:t>
          </a:r>
          <a:endParaRPr lang="es-MX" sz="2000" dirty="0">
            <a:latin typeface="Berlin Sans FB" pitchFamily="34" charset="0"/>
          </a:endParaRPr>
        </a:p>
      </dgm:t>
    </dgm:pt>
    <dgm:pt modelId="{F7268058-B8C1-485A-B6FF-482F0E20959D}" type="parTrans" cxnId="{26292251-8CBE-402F-80C6-01B21205D91C}">
      <dgm:prSet/>
      <dgm:spPr/>
      <dgm:t>
        <a:bodyPr/>
        <a:lstStyle/>
        <a:p>
          <a:endParaRPr lang="es-MX"/>
        </a:p>
      </dgm:t>
    </dgm:pt>
    <dgm:pt modelId="{4EEFBA29-03FD-4206-A899-2B416FDA88A1}" type="sibTrans" cxnId="{26292251-8CBE-402F-80C6-01B21205D91C}">
      <dgm:prSet/>
      <dgm:spPr/>
      <dgm:t>
        <a:bodyPr/>
        <a:lstStyle/>
        <a:p>
          <a:endParaRPr lang="es-MX"/>
        </a:p>
      </dgm:t>
    </dgm:pt>
    <dgm:pt modelId="{2D33894F-4BE9-4B90-82E8-75194C517C07}" type="pres">
      <dgm:prSet presAssocID="{44991E24-1BE2-4AB3-B178-76058BC5A317}" presName="Name0" presStyleCnt="0">
        <dgm:presLayoutVars>
          <dgm:dir/>
          <dgm:resizeHandles val="exact"/>
        </dgm:presLayoutVars>
      </dgm:prSet>
      <dgm:spPr/>
    </dgm:pt>
    <dgm:pt modelId="{C781E37E-5D7B-416F-B916-E658472890AA}" type="pres">
      <dgm:prSet presAssocID="{44991E24-1BE2-4AB3-B178-76058BC5A317}" presName="bkgdShp" presStyleLbl="alignAccFollowNode1" presStyleIdx="0" presStyleCnt="1"/>
      <dgm:spPr/>
    </dgm:pt>
    <dgm:pt modelId="{25443E91-F5B0-489B-9DD9-DE7B3AD427EB}" type="pres">
      <dgm:prSet presAssocID="{44991E24-1BE2-4AB3-B178-76058BC5A317}" presName="linComp" presStyleCnt="0"/>
      <dgm:spPr/>
    </dgm:pt>
    <dgm:pt modelId="{67DA9397-3FA9-4675-9AC7-97C478C60BDF}" type="pres">
      <dgm:prSet presAssocID="{5B9D1E90-4100-4B84-BCF0-F570B9477083}" presName="compNode" presStyleCnt="0"/>
      <dgm:spPr/>
    </dgm:pt>
    <dgm:pt modelId="{5BF5FF8A-34AD-402E-B703-1C16C7B1496B}" type="pres">
      <dgm:prSet presAssocID="{5B9D1E90-4100-4B84-BCF0-F570B9477083}" presName="node" presStyleLbl="node1" presStyleIdx="0" presStyleCnt="2">
        <dgm:presLayoutVars>
          <dgm:bulletEnabled val="1"/>
        </dgm:presLayoutVars>
      </dgm:prSet>
      <dgm:spPr/>
      <dgm:t>
        <a:bodyPr/>
        <a:lstStyle/>
        <a:p>
          <a:endParaRPr lang="es-MX"/>
        </a:p>
      </dgm:t>
    </dgm:pt>
    <dgm:pt modelId="{155857C1-7BB6-4AD5-8DF4-F140D7B624BE}" type="pres">
      <dgm:prSet presAssocID="{5B9D1E90-4100-4B84-BCF0-F570B9477083}" presName="invisiNode" presStyleLbl="node1" presStyleIdx="0" presStyleCnt="2"/>
      <dgm:spPr/>
    </dgm:pt>
    <dgm:pt modelId="{3362EFB5-C278-4BE3-8FE4-C95772EBC772}" type="pres">
      <dgm:prSet presAssocID="{5B9D1E90-4100-4B84-BCF0-F570B9477083}" presName="imagNode" presStyleLbl="fgImgPlace1" presStyleIdx="0" presStyleCnt="2"/>
      <dgm:spPr/>
    </dgm:pt>
    <dgm:pt modelId="{81316F49-2AF7-4866-A3B1-F2716BC08E06}" type="pres">
      <dgm:prSet presAssocID="{277E57B1-8572-4B83-B726-6A3C33376D85}" presName="sibTrans" presStyleLbl="sibTrans2D1" presStyleIdx="0" presStyleCnt="0"/>
      <dgm:spPr/>
      <dgm:t>
        <a:bodyPr/>
        <a:lstStyle/>
        <a:p>
          <a:endParaRPr lang="es-MX"/>
        </a:p>
      </dgm:t>
    </dgm:pt>
    <dgm:pt modelId="{D9F94A2C-B94F-4914-834F-E692305182B7}" type="pres">
      <dgm:prSet presAssocID="{0A5E2A22-C5F3-4C26-85CA-1D44C7D5C604}" presName="compNode" presStyleCnt="0"/>
      <dgm:spPr/>
    </dgm:pt>
    <dgm:pt modelId="{E6987861-69D5-4265-ABED-C6D16D771669}" type="pres">
      <dgm:prSet presAssocID="{0A5E2A22-C5F3-4C26-85CA-1D44C7D5C604}" presName="node" presStyleLbl="node1" presStyleIdx="1" presStyleCnt="2">
        <dgm:presLayoutVars>
          <dgm:bulletEnabled val="1"/>
        </dgm:presLayoutVars>
      </dgm:prSet>
      <dgm:spPr/>
      <dgm:t>
        <a:bodyPr/>
        <a:lstStyle/>
        <a:p>
          <a:endParaRPr lang="es-MX"/>
        </a:p>
      </dgm:t>
    </dgm:pt>
    <dgm:pt modelId="{1A0BDB20-AB25-410E-A3CD-FD48666DFBD3}" type="pres">
      <dgm:prSet presAssocID="{0A5E2A22-C5F3-4C26-85CA-1D44C7D5C604}" presName="invisiNode" presStyleLbl="node1" presStyleIdx="1" presStyleCnt="2"/>
      <dgm:spPr/>
    </dgm:pt>
    <dgm:pt modelId="{493EBDC9-FFE7-4847-9A69-0261C5DE552D}" type="pres">
      <dgm:prSet presAssocID="{0A5E2A22-C5F3-4C26-85CA-1D44C7D5C604}" presName="imagNode" presStyleLbl="fgImgPlace1" presStyleIdx="1" presStyleCnt="2"/>
      <dgm:spPr/>
    </dgm:pt>
  </dgm:ptLst>
  <dgm:cxnLst>
    <dgm:cxn modelId="{F8B3FAE1-AF28-47DE-90D4-70A38BCC3DBD}" type="presOf" srcId="{277E57B1-8572-4B83-B726-6A3C33376D85}" destId="{81316F49-2AF7-4866-A3B1-F2716BC08E06}" srcOrd="0" destOrd="0" presId="urn:microsoft.com/office/officeart/2005/8/layout/pList2"/>
    <dgm:cxn modelId="{C074A70C-F04F-49FB-89F6-464BF9E263A8}" type="presOf" srcId="{44991E24-1BE2-4AB3-B178-76058BC5A317}" destId="{2D33894F-4BE9-4B90-82E8-75194C517C07}" srcOrd="0" destOrd="0" presId="urn:microsoft.com/office/officeart/2005/8/layout/pList2"/>
    <dgm:cxn modelId="{2136CF2E-EA18-4FB8-80AC-CAF30CEFAD06}" srcId="{44991E24-1BE2-4AB3-B178-76058BC5A317}" destId="{5B9D1E90-4100-4B84-BCF0-F570B9477083}" srcOrd="0" destOrd="0" parTransId="{528C368E-9421-4C8E-AA2A-351F8B211728}" sibTransId="{277E57B1-8572-4B83-B726-6A3C33376D85}"/>
    <dgm:cxn modelId="{26292251-8CBE-402F-80C6-01B21205D91C}" srcId="{44991E24-1BE2-4AB3-B178-76058BC5A317}" destId="{0A5E2A22-C5F3-4C26-85CA-1D44C7D5C604}" srcOrd="1" destOrd="0" parTransId="{F7268058-B8C1-485A-B6FF-482F0E20959D}" sibTransId="{4EEFBA29-03FD-4206-A899-2B416FDA88A1}"/>
    <dgm:cxn modelId="{E92B071C-1392-4D83-8DFE-C0579E850D76}" type="presOf" srcId="{0A5E2A22-C5F3-4C26-85CA-1D44C7D5C604}" destId="{E6987861-69D5-4265-ABED-C6D16D771669}" srcOrd="0" destOrd="0" presId="urn:microsoft.com/office/officeart/2005/8/layout/pList2"/>
    <dgm:cxn modelId="{C2B5216D-C7D7-43FE-9EF2-5B0ACD9D03C3}" type="presOf" srcId="{5B9D1E90-4100-4B84-BCF0-F570B9477083}" destId="{5BF5FF8A-34AD-402E-B703-1C16C7B1496B}" srcOrd="0" destOrd="0" presId="urn:microsoft.com/office/officeart/2005/8/layout/pList2"/>
    <dgm:cxn modelId="{0D91427F-0D2A-46F4-81CB-5E482D19F49B}" type="presParOf" srcId="{2D33894F-4BE9-4B90-82E8-75194C517C07}" destId="{C781E37E-5D7B-416F-B916-E658472890AA}" srcOrd="0" destOrd="0" presId="urn:microsoft.com/office/officeart/2005/8/layout/pList2"/>
    <dgm:cxn modelId="{1A60BDCA-3789-4DCD-B2A0-70219F6686BD}" type="presParOf" srcId="{2D33894F-4BE9-4B90-82E8-75194C517C07}" destId="{25443E91-F5B0-489B-9DD9-DE7B3AD427EB}" srcOrd="1" destOrd="0" presId="urn:microsoft.com/office/officeart/2005/8/layout/pList2"/>
    <dgm:cxn modelId="{D10C7393-9F4A-4A06-9D08-3D3750DAE7BE}" type="presParOf" srcId="{25443E91-F5B0-489B-9DD9-DE7B3AD427EB}" destId="{67DA9397-3FA9-4675-9AC7-97C478C60BDF}" srcOrd="0" destOrd="0" presId="urn:microsoft.com/office/officeart/2005/8/layout/pList2"/>
    <dgm:cxn modelId="{281D74D5-7690-4E83-A7A7-8EFD30F20DDD}" type="presParOf" srcId="{67DA9397-3FA9-4675-9AC7-97C478C60BDF}" destId="{5BF5FF8A-34AD-402E-B703-1C16C7B1496B}" srcOrd="0" destOrd="0" presId="urn:microsoft.com/office/officeart/2005/8/layout/pList2"/>
    <dgm:cxn modelId="{9E01001A-123E-4E73-A269-26CE730D562E}" type="presParOf" srcId="{67DA9397-3FA9-4675-9AC7-97C478C60BDF}" destId="{155857C1-7BB6-4AD5-8DF4-F140D7B624BE}" srcOrd="1" destOrd="0" presId="urn:microsoft.com/office/officeart/2005/8/layout/pList2"/>
    <dgm:cxn modelId="{DF682692-6FEE-46C9-B267-4AEAB4C4AFFA}" type="presParOf" srcId="{67DA9397-3FA9-4675-9AC7-97C478C60BDF}" destId="{3362EFB5-C278-4BE3-8FE4-C95772EBC772}" srcOrd="2" destOrd="0" presId="urn:microsoft.com/office/officeart/2005/8/layout/pList2"/>
    <dgm:cxn modelId="{C1679E68-8F34-4362-858B-1D24C761DAAD}" type="presParOf" srcId="{25443E91-F5B0-489B-9DD9-DE7B3AD427EB}" destId="{81316F49-2AF7-4866-A3B1-F2716BC08E06}" srcOrd="1" destOrd="0" presId="urn:microsoft.com/office/officeart/2005/8/layout/pList2"/>
    <dgm:cxn modelId="{FDF0F38D-5CFF-4C23-AA20-7EE94537A807}" type="presParOf" srcId="{25443E91-F5B0-489B-9DD9-DE7B3AD427EB}" destId="{D9F94A2C-B94F-4914-834F-E692305182B7}" srcOrd="2" destOrd="0" presId="urn:microsoft.com/office/officeart/2005/8/layout/pList2"/>
    <dgm:cxn modelId="{31D38A5E-CA3B-47A6-9DEE-53994210395D}" type="presParOf" srcId="{D9F94A2C-B94F-4914-834F-E692305182B7}" destId="{E6987861-69D5-4265-ABED-C6D16D771669}" srcOrd="0" destOrd="0" presId="urn:microsoft.com/office/officeart/2005/8/layout/pList2"/>
    <dgm:cxn modelId="{837B6E67-A9FF-4F9E-A899-8FDACC594B76}" type="presParOf" srcId="{D9F94A2C-B94F-4914-834F-E692305182B7}" destId="{1A0BDB20-AB25-410E-A3CD-FD48666DFBD3}" srcOrd="1" destOrd="0" presId="urn:microsoft.com/office/officeart/2005/8/layout/pList2"/>
    <dgm:cxn modelId="{AB51F640-7C2F-4BDD-8705-156A424CFB05}" type="presParOf" srcId="{D9F94A2C-B94F-4914-834F-E692305182B7}" destId="{493EBDC9-FFE7-4847-9A69-0261C5DE552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0D6E1A-CD20-4DBE-814A-62FBCE2315F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08650783-C3D1-4E27-A723-A42C477BD1FB}">
      <dgm:prSet phldrT="[Texto]" custT="1"/>
      <dgm:spPr/>
      <dgm:t>
        <a:bodyPr/>
        <a:lstStyle/>
        <a:p>
          <a:r>
            <a:rPr lang="es-MX" sz="1800" dirty="0" smtClean="0">
              <a:solidFill>
                <a:schemeClr val="bg1"/>
              </a:solidFill>
              <a:latin typeface="Berlin Sans FB" pitchFamily="34" charset="0"/>
            </a:rPr>
            <a:t>más intensas que las lámparas de volframio o de deuterio</a:t>
          </a:r>
          <a:endParaRPr lang="es-MX" sz="1800" dirty="0">
            <a:solidFill>
              <a:schemeClr val="bg1"/>
            </a:solidFill>
            <a:latin typeface="Berlin Sans FB" pitchFamily="34" charset="0"/>
          </a:endParaRPr>
        </a:p>
      </dgm:t>
    </dgm:pt>
    <dgm:pt modelId="{58E4CD76-A5B8-48BD-9A12-37906B90AD1F}" type="parTrans" cxnId="{963D9E33-FD8B-4E0E-B567-3E6998ADD729}">
      <dgm:prSet/>
      <dgm:spPr/>
      <dgm:t>
        <a:bodyPr/>
        <a:lstStyle/>
        <a:p>
          <a:endParaRPr lang="es-MX"/>
        </a:p>
      </dgm:t>
    </dgm:pt>
    <dgm:pt modelId="{965FDF1C-253B-48B8-AC91-63A8C92E1C52}" type="sibTrans" cxnId="{963D9E33-FD8B-4E0E-B567-3E6998ADD729}">
      <dgm:prSet/>
      <dgm:spPr/>
      <dgm:t>
        <a:bodyPr/>
        <a:lstStyle/>
        <a:p>
          <a:endParaRPr lang="es-MX"/>
        </a:p>
      </dgm:t>
    </dgm:pt>
    <dgm:pt modelId="{736434A8-B457-4C02-B82B-295F35E08C34}">
      <dgm:prSet phldrT="[Texto]" custT="1"/>
      <dgm:spPr/>
      <dgm:t>
        <a:bodyPr/>
        <a:lstStyle/>
        <a:p>
          <a:r>
            <a:rPr lang="es-MX" sz="1600" dirty="0" smtClean="0">
              <a:solidFill>
                <a:schemeClr val="bg1"/>
              </a:solidFill>
              <a:latin typeface="Berlin Sans FB" pitchFamily="34" charset="0"/>
            </a:rPr>
            <a:t>Arco de mercurio a baja presión equipada con una capa de sílice fundida.</a:t>
          </a:r>
        </a:p>
        <a:p>
          <a:r>
            <a:rPr lang="es-MX" sz="1600" dirty="0" smtClean="0">
              <a:solidFill>
                <a:schemeClr val="bg1"/>
              </a:solidFill>
              <a:latin typeface="Berlin Sans FB" pitchFamily="34" charset="0"/>
            </a:rPr>
            <a:t>Lámpara de arco de </a:t>
          </a:r>
          <a:r>
            <a:rPr lang="es-MX" sz="1600" dirty="0" err="1" smtClean="0">
              <a:solidFill>
                <a:schemeClr val="bg1"/>
              </a:solidFill>
              <a:latin typeface="Berlin Sans FB" pitchFamily="34" charset="0"/>
            </a:rPr>
            <a:t>Xenon</a:t>
          </a:r>
          <a:r>
            <a:rPr lang="es-MX" sz="1600" dirty="0" smtClean="0">
              <a:solidFill>
                <a:schemeClr val="bg1"/>
              </a:solidFill>
              <a:latin typeface="Berlin Sans FB" pitchFamily="34" charset="0"/>
            </a:rPr>
            <a:t> de alta presión. </a:t>
          </a:r>
          <a:endParaRPr lang="es-MX" sz="1600" dirty="0">
            <a:solidFill>
              <a:schemeClr val="bg1"/>
            </a:solidFill>
            <a:latin typeface="Berlin Sans FB" pitchFamily="34" charset="0"/>
          </a:endParaRPr>
        </a:p>
      </dgm:t>
    </dgm:pt>
    <dgm:pt modelId="{3F522897-B4F5-425E-B685-F0EBF77C8FCA}" type="parTrans" cxnId="{30E9041C-1B39-4264-838B-20649B9960A7}">
      <dgm:prSet/>
      <dgm:spPr/>
      <dgm:t>
        <a:bodyPr/>
        <a:lstStyle/>
        <a:p>
          <a:endParaRPr lang="es-MX"/>
        </a:p>
      </dgm:t>
    </dgm:pt>
    <dgm:pt modelId="{FDDF8093-B7EA-4255-B1B7-0F5F01A74662}" type="sibTrans" cxnId="{30E9041C-1B39-4264-838B-20649B9960A7}">
      <dgm:prSet/>
      <dgm:spPr/>
      <dgm:t>
        <a:bodyPr/>
        <a:lstStyle/>
        <a:p>
          <a:endParaRPr lang="es-MX"/>
        </a:p>
      </dgm:t>
    </dgm:pt>
    <dgm:pt modelId="{7FAAA851-20CE-4170-B768-44B3B1BF9146}">
      <dgm:prSet phldrT="[Texto]" custT="1"/>
      <dgm:spPr/>
      <dgm:t>
        <a:bodyPr/>
        <a:lstStyle/>
        <a:p>
          <a:r>
            <a:rPr lang="es-MX" sz="1600" dirty="0" smtClean="0">
              <a:solidFill>
                <a:schemeClr val="bg1"/>
              </a:solidFill>
              <a:latin typeface="Berlin Sans FB" pitchFamily="34" charset="0"/>
            </a:rPr>
            <a:t>Muestras muy pequeñas (electroforesis).</a:t>
          </a:r>
        </a:p>
        <a:p>
          <a:r>
            <a:rPr lang="es-MX" sz="1600" dirty="0" smtClean="0">
              <a:solidFill>
                <a:schemeClr val="bg1"/>
              </a:solidFill>
              <a:latin typeface="Berlin Sans FB" pitchFamily="34" charset="0"/>
            </a:rPr>
            <a:t>Sensores de control remoto radiación de excitación latamente </a:t>
          </a:r>
          <a:r>
            <a:rPr lang="es-MX" sz="1600" dirty="0" err="1" smtClean="0">
              <a:solidFill>
                <a:schemeClr val="bg1"/>
              </a:solidFill>
              <a:latin typeface="Berlin Sans FB" pitchFamily="34" charset="0"/>
            </a:rPr>
            <a:t>monocromatica</a:t>
          </a:r>
          <a:endParaRPr lang="es-MX" sz="1600" dirty="0" smtClean="0">
            <a:solidFill>
              <a:schemeClr val="bg1"/>
            </a:solidFill>
            <a:latin typeface="Berlin Sans FB" pitchFamily="34" charset="0"/>
          </a:endParaRPr>
        </a:p>
        <a:p>
          <a:endParaRPr lang="es-MX" sz="1600" dirty="0">
            <a:solidFill>
              <a:schemeClr val="bg1"/>
            </a:solidFill>
          </a:endParaRPr>
        </a:p>
      </dgm:t>
    </dgm:pt>
    <dgm:pt modelId="{F88A9400-0A78-4B73-8A74-0A10CB1C826E}" type="parTrans" cxnId="{514D3452-1340-431A-91F1-C28E728834FB}">
      <dgm:prSet/>
      <dgm:spPr/>
      <dgm:t>
        <a:bodyPr/>
        <a:lstStyle/>
        <a:p>
          <a:endParaRPr lang="es-MX"/>
        </a:p>
      </dgm:t>
    </dgm:pt>
    <dgm:pt modelId="{C3632BD8-5342-45A5-B28E-C9868931B7CF}" type="sibTrans" cxnId="{514D3452-1340-431A-91F1-C28E728834FB}">
      <dgm:prSet/>
      <dgm:spPr/>
      <dgm:t>
        <a:bodyPr/>
        <a:lstStyle/>
        <a:p>
          <a:endParaRPr lang="es-MX"/>
        </a:p>
      </dgm:t>
    </dgm:pt>
    <dgm:pt modelId="{02C4B36B-1A62-444A-87DA-F9983ACA6C53}">
      <dgm:prSet phldrT="[Texto]" custT="1"/>
      <dgm:spPr/>
      <dgm:t>
        <a:bodyPr/>
        <a:lstStyle/>
        <a:p>
          <a:pPr algn="ctr"/>
          <a:r>
            <a:rPr lang="es-MX" sz="1600" dirty="0" smtClean="0">
              <a:solidFill>
                <a:schemeClr val="bg1"/>
              </a:solidFill>
              <a:latin typeface="Berlin Sans FB" pitchFamily="34" charset="0"/>
            </a:rPr>
            <a:t>mayor parte de los </a:t>
          </a:r>
          <a:r>
            <a:rPr lang="es-MX" sz="1600" dirty="0" err="1" smtClean="0">
              <a:solidFill>
                <a:schemeClr val="bg1"/>
              </a:solidFill>
              <a:latin typeface="Berlin Sans FB" pitchFamily="34" charset="0"/>
            </a:rPr>
            <a:t>fluorímetros</a:t>
          </a:r>
          <a:r>
            <a:rPr lang="es-MX" sz="1600" dirty="0" smtClean="0">
              <a:solidFill>
                <a:schemeClr val="bg1"/>
              </a:solidFill>
              <a:latin typeface="Berlin Sans FB" pitchFamily="34" charset="0"/>
            </a:rPr>
            <a:t> y </a:t>
          </a:r>
          <a:r>
            <a:rPr lang="es-MX" sz="1600" dirty="0" err="1" smtClean="0">
              <a:solidFill>
                <a:schemeClr val="bg1"/>
              </a:solidFill>
              <a:latin typeface="Berlin Sans FB" pitchFamily="34" charset="0"/>
            </a:rPr>
            <a:t>espectrofluorímetros</a:t>
          </a:r>
          <a:r>
            <a:rPr lang="es-MX" sz="1600" dirty="0" smtClean="0">
              <a:solidFill>
                <a:schemeClr val="bg1"/>
              </a:solidFill>
              <a:latin typeface="Berlin Sans FB" pitchFamily="34" charset="0"/>
            </a:rPr>
            <a:t> actuales usan tubos fotomultiplicadores como sistemas para detectar la radiación de fluorescencia.</a:t>
          </a:r>
          <a:endParaRPr lang="es-MX" sz="1600" dirty="0">
            <a:solidFill>
              <a:schemeClr val="bg1"/>
            </a:solidFill>
            <a:latin typeface="Berlin Sans FB" pitchFamily="34" charset="0"/>
          </a:endParaRPr>
        </a:p>
      </dgm:t>
    </dgm:pt>
    <dgm:pt modelId="{8909E6A7-AE11-4D25-95D6-C6AFCB6784E6}" type="sibTrans" cxnId="{CDA2F5E7-850B-4311-8F7C-B6B2E602AE33}">
      <dgm:prSet/>
      <dgm:spPr/>
      <dgm:t>
        <a:bodyPr/>
        <a:lstStyle/>
        <a:p>
          <a:endParaRPr lang="es-MX"/>
        </a:p>
      </dgm:t>
    </dgm:pt>
    <dgm:pt modelId="{526E4F0B-6B70-451A-914E-1D153EBE0B2B}" type="parTrans" cxnId="{CDA2F5E7-850B-4311-8F7C-B6B2E602AE33}">
      <dgm:prSet/>
      <dgm:spPr/>
      <dgm:t>
        <a:bodyPr/>
        <a:lstStyle/>
        <a:p>
          <a:endParaRPr lang="es-MX"/>
        </a:p>
      </dgm:t>
    </dgm:pt>
    <dgm:pt modelId="{10531878-D4DD-4DA1-8467-A0838F9F1421}" type="pres">
      <dgm:prSet presAssocID="{7F0D6E1A-CD20-4DBE-814A-62FBCE2315F4}" presName="Name0" presStyleCnt="0">
        <dgm:presLayoutVars>
          <dgm:dir/>
          <dgm:resizeHandles val="exact"/>
        </dgm:presLayoutVars>
      </dgm:prSet>
      <dgm:spPr/>
      <dgm:t>
        <a:bodyPr/>
        <a:lstStyle/>
        <a:p>
          <a:endParaRPr lang="es-MX"/>
        </a:p>
      </dgm:t>
    </dgm:pt>
    <dgm:pt modelId="{D8117D57-41B9-477A-AD7D-A4EBD14FE04B}" type="pres">
      <dgm:prSet presAssocID="{08650783-C3D1-4E27-A723-A42C477BD1FB}" presName="compNode" presStyleCnt="0"/>
      <dgm:spPr/>
    </dgm:pt>
    <dgm:pt modelId="{F36378A2-971A-4070-BC50-AFFBEE7CFB75}" type="pres">
      <dgm:prSet presAssocID="{08650783-C3D1-4E27-A723-A42C477BD1FB}" presName="pictRect" presStyleLbl="node1" presStyleIdx="0" presStyleCnt="4" custLinFactNeighborX="-2998" custLinFactNeighborY="-204">
        <dgm:style>
          <a:lnRef idx="2">
            <a:schemeClr val="accent1"/>
          </a:lnRef>
          <a:fillRef idx="1">
            <a:schemeClr val="lt1"/>
          </a:fillRef>
          <a:effectRef idx="0">
            <a:schemeClr val="accent1"/>
          </a:effectRef>
          <a:fontRef idx="minor">
            <a:schemeClr val="dk1"/>
          </a:fontRef>
        </dgm:style>
      </dgm:prSet>
      <dgm:spPr>
        <a:solidFill>
          <a:schemeClr val="tx1"/>
        </a:solidFill>
        <a:ln>
          <a:solidFill>
            <a:srgbClr val="92D050"/>
          </a:solidFill>
        </a:ln>
      </dgm:spPr>
    </dgm:pt>
    <dgm:pt modelId="{985D4915-D74A-4549-A54B-7C5EBE4CA6D9}" type="pres">
      <dgm:prSet presAssocID="{08650783-C3D1-4E27-A723-A42C477BD1FB}" presName="textRect" presStyleLbl="revTx" presStyleIdx="0" presStyleCnt="4">
        <dgm:presLayoutVars>
          <dgm:bulletEnabled val="1"/>
        </dgm:presLayoutVars>
      </dgm:prSet>
      <dgm:spPr/>
      <dgm:t>
        <a:bodyPr/>
        <a:lstStyle/>
        <a:p>
          <a:endParaRPr lang="es-MX"/>
        </a:p>
      </dgm:t>
    </dgm:pt>
    <dgm:pt modelId="{C8A9D218-80B4-4F88-88E1-4C06E7C3F5B1}" type="pres">
      <dgm:prSet presAssocID="{965FDF1C-253B-48B8-AC91-63A8C92E1C52}" presName="sibTrans" presStyleLbl="sibTrans2D1" presStyleIdx="0" presStyleCnt="0"/>
      <dgm:spPr/>
      <dgm:t>
        <a:bodyPr/>
        <a:lstStyle/>
        <a:p>
          <a:endParaRPr lang="es-MX"/>
        </a:p>
      </dgm:t>
    </dgm:pt>
    <dgm:pt modelId="{DF0785B9-947C-4CE9-8D68-9E67C8EBC401}" type="pres">
      <dgm:prSet presAssocID="{736434A8-B457-4C02-B82B-295F35E08C34}" presName="compNode" presStyleCnt="0"/>
      <dgm:spPr/>
    </dgm:pt>
    <dgm:pt modelId="{98DDFB37-7FCC-41D0-ADA2-63396CAE99F0}" type="pres">
      <dgm:prSet presAssocID="{736434A8-B457-4C02-B82B-295F35E08C34}" presName="pictRect" presStyleLbl="node1" presStyleIdx="1" presStyleCnt="4" custLinFactX="-10081" custLinFactY="50739" custLinFactNeighborX="-100000" custLinFactNeighborY="100000">
        <dgm:style>
          <a:lnRef idx="2">
            <a:schemeClr val="accent1"/>
          </a:lnRef>
          <a:fillRef idx="1">
            <a:schemeClr val="lt1"/>
          </a:fillRef>
          <a:effectRef idx="0">
            <a:schemeClr val="accent1"/>
          </a:effectRef>
          <a:fontRef idx="minor">
            <a:schemeClr val="dk1"/>
          </a:fontRef>
        </dgm:style>
      </dgm:prSet>
      <dgm:spPr>
        <a:solidFill>
          <a:schemeClr val="tx1"/>
        </a:solidFill>
        <a:ln>
          <a:solidFill>
            <a:srgbClr val="92D050"/>
          </a:solidFill>
        </a:ln>
      </dgm:spPr>
    </dgm:pt>
    <dgm:pt modelId="{38BB3D03-8B70-489A-A9F3-35959F9E257C}" type="pres">
      <dgm:prSet presAssocID="{736434A8-B457-4C02-B82B-295F35E08C34}" presName="textRect" presStyleLbl="revTx" presStyleIdx="1" presStyleCnt="4" custLinFactNeighborX="99730" custLinFactNeighborY="7523">
        <dgm:presLayoutVars>
          <dgm:bulletEnabled val="1"/>
        </dgm:presLayoutVars>
      </dgm:prSet>
      <dgm:spPr/>
      <dgm:t>
        <a:bodyPr/>
        <a:lstStyle/>
        <a:p>
          <a:endParaRPr lang="es-MX"/>
        </a:p>
      </dgm:t>
    </dgm:pt>
    <dgm:pt modelId="{B8F2A0C3-CBA4-4A07-8DD0-2EA11B7A993F}" type="pres">
      <dgm:prSet presAssocID="{FDDF8093-B7EA-4255-B1B7-0F5F01A74662}" presName="sibTrans" presStyleLbl="sibTrans2D1" presStyleIdx="0" presStyleCnt="0"/>
      <dgm:spPr/>
      <dgm:t>
        <a:bodyPr/>
        <a:lstStyle/>
        <a:p>
          <a:endParaRPr lang="es-MX"/>
        </a:p>
      </dgm:t>
    </dgm:pt>
    <dgm:pt modelId="{CCB844D0-EF27-42DD-924F-F557A19618CD}" type="pres">
      <dgm:prSet presAssocID="{7FAAA851-20CE-4170-B768-44B3B1BF9146}" presName="compNode" presStyleCnt="0"/>
      <dgm:spPr/>
    </dgm:pt>
    <dgm:pt modelId="{90BED05F-9B7B-4825-B209-365109D365C1}" type="pres">
      <dgm:prSet presAssocID="{7FAAA851-20CE-4170-B768-44B3B1BF9146}" presName="pictRect" presStyleLbl="node1" presStyleIdx="2" presStyleCnt="4" custLinFactNeighborX="-7512" custLinFactNeighborY="-4214">
        <dgm:style>
          <a:lnRef idx="2">
            <a:schemeClr val="accent1"/>
          </a:lnRef>
          <a:fillRef idx="1">
            <a:schemeClr val="lt1"/>
          </a:fillRef>
          <a:effectRef idx="0">
            <a:schemeClr val="accent1"/>
          </a:effectRef>
          <a:fontRef idx="minor">
            <a:schemeClr val="dk1"/>
          </a:fontRef>
        </dgm:style>
      </dgm:prSet>
      <dgm:spPr>
        <a:solidFill>
          <a:schemeClr val="tx1"/>
        </a:solidFill>
        <a:ln>
          <a:solidFill>
            <a:srgbClr val="92D050"/>
          </a:solidFill>
        </a:ln>
      </dgm:spPr>
    </dgm:pt>
    <dgm:pt modelId="{E18AAF5F-B652-4F1C-9397-6003D8FEFD9F}" type="pres">
      <dgm:prSet presAssocID="{7FAAA851-20CE-4170-B768-44B3B1BF9146}" presName="textRect" presStyleLbl="revTx" presStyleIdx="2" presStyleCnt="4" custLinFactX="-100000" custLinFactY="100000" custLinFactNeighborX="-118322" custLinFactNeighborY="190500">
        <dgm:presLayoutVars>
          <dgm:bulletEnabled val="1"/>
        </dgm:presLayoutVars>
      </dgm:prSet>
      <dgm:spPr/>
      <dgm:t>
        <a:bodyPr/>
        <a:lstStyle/>
        <a:p>
          <a:endParaRPr lang="es-MX"/>
        </a:p>
      </dgm:t>
    </dgm:pt>
    <dgm:pt modelId="{5A4B09A8-5437-4060-9CDF-5619139D8BBF}" type="pres">
      <dgm:prSet presAssocID="{C3632BD8-5342-45A5-B28E-C9868931B7CF}" presName="sibTrans" presStyleLbl="sibTrans2D1" presStyleIdx="0" presStyleCnt="0"/>
      <dgm:spPr/>
      <dgm:t>
        <a:bodyPr/>
        <a:lstStyle/>
        <a:p>
          <a:endParaRPr lang="es-MX"/>
        </a:p>
      </dgm:t>
    </dgm:pt>
    <dgm:pt modelId="{51AF1BDC-9379-485C-AE93-311DFEDA3DD9}" type="pres">
      <dgm:prSet presAssocID="{02C4B36B-1A62-444A-87DA-F9983ACA6C53}" presName="compNode" presStyleCnt="0"/>
      <dgm:spPr/>
    </dgm:pt>
    <dgm:pt modelId="{B01DAA7D-2347-4153-8AF5-040B4E52EC7A}" type="pres">
      <dgm:prSet presAssocID="{02C4B36B-1A62-444A-87DA-F9983ACA6C53}" presName="pictRect" presStyleLbl="node1" presStyleIdx="3" presStyleCnt="4" custLinFactX="5497" custLinFactNeighborX="100000" custLinFactNeighborY="3859">
        <dgm:style>
          <a:lnRef idx="2">
            <a:schemeClr val="accent1"/>
          </a:lnRef>
          <a:fillRef idx="1">
            <a:schemeClr val="lt1"/>
          </a:fillRef>
          <a:effectRef idx="0">
            <a:schemeClr val="accent1"/>
          </a:effectRef>
          <a:fontRef idx="minor">
            <a:schemeClr val="dk1"/>
          </a:fontRef>
        </dgm:style>
      </dgm:prSet>
      <dgm:spPr>
        <a:solidFill>
          <a:schemeClr val="tx1"/>
        </a:solidFill>
        <a:ln>
          <a:solidFill>
            <a:srgbClr val="92D050"/>
          </a:solidFill>
        </a:ln>
      </dgm:spPr>
    </dgm:pt>
    <dgm:pt modelId="{BBD73538-4C62-4522-BD39-86A56D9F59D6}" type="pres">
      <dgm:prSet presAssocID="{02C4B36B-1A62-444A-87DA-F9983ACA6C53}" presName="textRect" presStyleLbl="revTx" presStyleIdx="3" presStyleCnt="4" custLinFactX="13543" custLinFactNeighborX="100000" custLinFactNeighborY="-7274">
        <dgm:presLayoutVars>
          <dgm:bulletEnabled val="1"/>
        </dgm:presLayoutVars>
      </dgm:prSet>
      <dgm:spPr/>
      <dgm:t>
        <a:bodyPr/>
        <a:lstStyle/>
        <a:p>
          <a:endParaRPr lang="es-MX"/>
        </a:p>
      </dgm:t>
    </dgm:pt>
  </dgm:ptLst>
  <dgm:cxnLst>
    <dgm:cxn modelId="{9E7306D9-06AA-4FC7-AB0C-8E7A1DE7050C}" type="presOf" srcId="{7F0D6E1A-CD20-4DBE-814A-62FBCE2315F4}" destId="{10531878-D4DD-4DA1-8467-A0838F9F1421}" srcOrd="0" destOrd="0" presId="urn:microsoft.com/office/officeart/2005/8/layout/pList1"/>
    <dgm:cxn modelId="{655F0A17-AF46-483E-A0C7-78DDDFBD05AF}" type="presOf" srcId="{C3632BD8-5342-45A5-B28E-C9868931B7CF}" destId="{5A4B09A8-5437-4060-9CDF-5619139D8BBF}" srcOrd="0" destOrd="0" presId="urn:microsoft.com/office/officeart/2005/8/layout/pList1"/>
    <dgm:cxn modelId="{30E9041C-1B39-4264-838B-20649B9960A7}" srcId="{7F0D6E1A-CD20-4DBE-814A-62FBCE2315F4}" destId="{736434A8-B457-4C02-B82B-295F35E08C34}" srcOrd="1" destOrd="0" parTransId="{3F522897-B4F5-425E-B685-F0EBF77C8FCA}" sibTransId="{FDDF8093-B7EA-4255-B1B7-0F5F01A74662}"/>
    <dgm:cxn modelId="{377702C3-CC7A-4411-880A-446EA1A8ECA7}" type="presOf" srcId="{FDDF8093-B7EA-4255-B1B7-0F5F01A74662}" destId="{B8F2A0C3-CBA4-4A07-8DD0-2EA11B7A993F}" srcOrd="0" destOrd="0" presId="urn:microsoft.com/office/officeart/2005/8/layout/pList1"/>
    <dgm:cxn modelId="{0EAC47B8-3669-4F6A-9BDF-F791BA408F40}" type="presOf" srcId="{7FAAA851-20CE-4170-B768-44B3B1BF9146}" destId="{E18AAF5F-B652-4F1C-9397-6003D8FEFD9F}" srcOrd="0" destOrd="0" presId="urn:microsoft.com/office/officeart/2005/8/layout/pList1"/>
    <dgm:cxn modelId="{3A2F3084-EB1D-4E20-A039-FD85B4D46587}" type="presOf" srcId="{02C4B36B-1A62-444A-87DA-F9983ACA6C53}" destId="{BBD73538-4C62-4522-BD39-86A56D9F59D6}" srcOrd="0" destOrd="0" presId="urn:microsoft.com/office/officeart/2005/8/layout/pList1"/>
    <dgm:cxn modelId="{297085A7-D0F1-49D2-B588-3A6F7C40FA2F}" type="presOf" srcId="{08650783-C3D1-4E27-A723-A42C477BD1FB}" destId="{985D4915-D74A-4549-A54B-7C5EBE4CA6D9}" srcOrd="0" destOrd="0" presId="urn:microsoft.com/office/officeart/2005/8/layout/pList1"/>
    <dgm:cxn modelId="{514D3452-1340-431A-91F1-C28E728834FB}" srcId="{7F0D6E1A-CD20-4DBE-814A-62FBCE2315F4}" destId="{7FAAA851-20CE-4170-B768-44B3B1BF9146}" srcOrd="2" destOrd="0" parTransId="{F88A9400-0A78-4B73-8A74-0A10CB1C826E}" sibTransId="{C3632BD8-5342-45A5-B28E-C9868931B7CF}"/>
    <dgm:cxn modelId="{963D9E33-FD8B-4E0E-B567-3E6998ADD729}" srcId="{7F0D6E1A-CD20-4DBE-814A-62FBCE2315F4}" destId="{08650783-C3D1-4E27-A723-A42C477BD1FB}" srcOrd="0" destOrd="0" parTransId="{58E4CD76-A5B8-48BD-9A12-37906B90AD1F}" sibTransId="{965FDF1C-253B-48B8-AC91-63A8C92E1C52}"/>
    <dgm:cxn modelId="{B20D38DC-251D-4758-8030-61616FCB8C76}" type="presOf" srcId="{736434A8-B457-4C02-B82B-295F35E08C34}" destId="{38BB3D03-8B70-489A-A9F3-35959F9E257C}" srcOrd="0" destOrd="0" presId="urn:microsoft.com/office/officeart/2005/8/layout/pList1"/>
    <dgm:cxn modelId="{73D116CA-CD00-423D-B40C-C34AD136CD89}" type="presOf" srcId="{965FDF1C-253B-48B8-AC91-63A8C92E1C52}" destId="{C8A9D218-80B4-4F88-88E1-4C06E7C3F5B1}" srcOrd="0" destOrd="0" presId="urn:microsoft.com/office/officeart/2005/8/layout/pList1"/>
    <dgm:cxn modelId="{CDA2F5E7-850B-4311-8F7C-B6B2E602AE33}" srcId="{7F0D6E1A-CD20-4DBE-814A-62FBCE2315F4}" destId="{02C4B36B-1A62-444A-87DA-F9983ACA6C53}" srcOrd="3" destOrd="0" parTransId="{526E4F0B-6B70-451A-914E-1D153EBE0B2B}" sibTransId="{8909E6A7-AE11-4D25-95D6-C6AFCB6784E6}"/>
    <dgm:cxn modelId="{5152F693-CA14-4B7D-927A-E563C7661B45}" type="presParOf" srcId="{10531878-D4DD-4DA1-8467-A0838F9F1421}" destId="{D8117D57-41B9-477A-AD7D-A4EBD14FE04B}" srcOrd="0" destOrd="0" presId="urn:microsoft.com/office/officeart/2005/8/layout/pList1"/>
    <dgm:cxn modelId="{312F165F-7456-4348-B593-3194236BC578}" type="presParOf" srcId="{D8117D57-41B9-477A-AD7D-A4EBD14FE04B}" destId="{F36378A2-971A-4070-BC50-AFFBEE7CFB75}" srcOrd="0" destOrd="0" presId="urn:microsoft.com/office/officeart/2005/8/layout/pList1"/>
    <dgm:cxn modelId="{23ECF972-1114-473C-ACF3-8E16EFABE866}" type="presParOf" srcId="{D8117D57-41B9-477A-AD7D-A4EBD14FE04B}" destId="{985D4915-D74A-4549-A54B-7C5EBE4CA6D9}" srcOrd="1" destOrd="0" presId="urn:microsoft.com/office/officeart/2005/8/layout/pList1"/>
    <dgm:cxn modelId="{E7103485-6ABD-4F8C-9702-3A0BA67B209C}" type="presParOf" srcId="{10531878-D4DD-4DA1-8467-A0838F9F1421}" destId="{C8A9D218-80B4-4F88-88E1-4C06E7C3F5B1}" srcOrd="1" destOrd="0" presId="urn:microsoft.com/office/officeart/2005/8/layout/pList1"/>
    <dgm:cxn modelId="{7D120551-ABB9-49B3-B051-81CD1590F557}" type="presParOf" srcId="{10531878-D4DD-4DA1-8467-A0838F9F1421}" destId="{DF0785B9-947C-4CE9-8D68-9E67C8EBC401}" srcOrd="2" destOrd="0" presId="urn:microsoft.com/office/officeart/2005/8/layout/pList1"/>
    <dgm:cxn modelId="{1A134569-70FF-4AEF-AE1E-1D7B524841D4}" type="presParOf" srcId="{DF0785B9-947C-4CE9-8D68-9E67C8EBC401}" destId="{98DDFB37-7FCC-41D0-ADA2-63396CAE99F0}" srcOrd="0" destOrd="0" presId="urn:microsoft.com/office/officeart/2005/8/layout/pList1"/>
    <dgm:cxn modelId="{191F6B2C-397C-4A10-8865-38D440F6307B}" type="presParOf" srcId="{DF0785B9-947C-4CE9-8D68-9E67C8EBC401}" destId="{38BB3D03-8B70-489A-A9F3-35959F9E257C}" srcOrd="1" destOrd="0" presId="urn:microsoft.com/office/officeart/2005/8/layout/pList1"/>
    <dgm:cxn modelId="{DFE41C99-53F4-41E0-887E-0B31305014D2}" type="presParOf" srcId="{10531878-D4DD-4DA1-8467-A0838F9F1421}" destId="{B8F2A0C3-CBA4-4A07-8DD0-2EA11B7A993F}" srcOrd="3" destOrd="0" presId="urn:microsoft.com/office/officeart/2005/8/layout/pList1"/>
    <dgm:cxn modelId="{75F1AE7C-7A86-431C-A64F-0CBA527EF264}" type="presParOf" srcId="{10531878-D4DD-4DA1-8467-A0838F9F1421}" destId="{CCB844D0-EF27-42DD-924F-F557A19618CD}" srcOrd="4" destOrd="0" presId="urn:microsoft.com/office/officeart/2005/8/layout/pList1"/>
    <dgm:cxn modelId="{90ACEC2F-0E50-413B-ABEA-5783A7D53BD6}" type="presParOf" srcId="{CCB844D0-EF27-42DD-924F-F557A19618CD}" destId="{90BED05F-9B7B-4825-B209-365109D365C1}" srcOrd="0" destOrd="0" presId="urn:microsoft.com/office/officeart/2005/8/layout/pList1"/>
    <dgm:cxn modelId="{36A98D34-6300-4A2B-ADB0-A904CF04AB44}" type="presParOf" srcId="{CCB844D0-EF27-42DD-924F-F557A19618CD}" destId="{E18AAF5F-B652-4F1C-9397-6003D8FEFD9F}" srcOrd="1" destOrd="0" presId="urn:microsoft.com/office/officeart/2005/8/layout/pList1"/>
    <dgm:cxn modelId="{38AA07B4-DF5C-4131-9BBF-15E4A032CF9F}" type="presParOf" srcId="{10531878-D4DD-4DA1-8467-A0838F9F1421}" destId="{5A4B09A8-5437-4060-9CDF-5619139D8BBF}" srcOrd="5" destOrd="0" presId="urn:microsoft.com/office/officeart/2005/8/layout/pList1"/>
    <dgm:cxn modelId="{0E14CCC4-16C2-4DCE-9851-EFB5EE35BE96}" type="presParOf" srcId="{10531878-D4DD-4DA1-8467-A0838F9F1421}" destId="{51AF1BDC-9379-485C-AE93-311DFEDA3DD9}" srcOrd="6" destOrd="0" presId="urn:microsoft.com/office/officeart/2005/8/layout/pList1"/>
    <dgm:cxn modelId="{B59FA512-A97A-47BD-A2FE-7BE7A1E1379C}" type="presParOf" srcId="{51AF1BDC-9379-485C-AE93-311DFEDA3DD9}" destId="{B01DAA7D-2347-4153-8AF5-040B4E52EC7A}" srcOrd="0" destOrd="0" presId="urn:microsoft.com/office/officeart/2005/8/layout/pList1"/>
    <dgm:cxn modelId="{F2BAF129-1EC5-42E2-9D1E-94CD782FB593}" type="presParOf" srcId="{51AF1BDC-9379-485C-AE93-311DFEDA3DD9}" destId="{BBD73538-4C62-4522-BD39-86A56D9F59D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8892AA-D3A4-440A-B561-ADF5369B2AE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BDA53B06-A2C4-47DA-87A2-B6283F1E1727}">
      <dgm:prSet phldrT="[Texto]" custT="1"/>
      <dgm:spPr/>
      <dgm:t>
        <a:bodyPr/>
        <a:lstStyle/>
        <a:p>
          <a:pPr algn="just"/>
          <a:r>
            <a:rPr lang="es-MX" sz="2000" dirty="0" smtClean="0">
              <a:solidFill>
                <a:schemeClr val="bg1"/>
              </a:solidFill>
              <a:latin typeface="Berlin Sans FB" pitchFamily="34" charset="0"/>
            </a:rPr>
            <a:t>Interferencia</a:t>
          </a:r>
        </a:p>
        <a:p>
          <a:pPr algn="just"/>
          <a:r>
            <a:rPr lang="es-MX" sz="2000" dirty="0" smtClean="0">
              <a:solidFill>
                <a:schemeClr val="bg1"/>
              </a:solidFill>
              <a:latin typeface="Berlin Sans FB" pitchFamily="34" charset="0"/>
            </a:rPr>
            <a:t>Absorción </a:t>
          </a:r>
        </a:p>
        <a:p>
          <a:pPr algn="just"/>
          <a:r>
            <a:rPr lang="es-MX" sz="2000" dirty="0" smtClean="0">
              <a:solidFill>
                <a:schemeClr val="bg1"/>
              </a:solidFill>
              <a:latin typeface="Berlin Sans FB" pitchFamily="34" charset="0"/>
            </a:rPr>
            <a:t>los instrumentos se clasifican en </a:t>
          </a:r>
          <a:r>
            <a:rPr lang="es-MX" sz="2000" dirty="0" err="1" smtClean="0">
              <a:solidFill>
                <a:schemeClr val="bg1"/>
              </a:solidFill>
              <a:latin typeface="Berlin Sans FB" pitchFamily="34" charset="0"/>
            </a:rPr>
            <a:t>fluorímetros</a:t>
          </a:r>
          <a:r>
            <a:rPr lang="es-MX" sz="2000" dirty="0" smtClean="0">
              <a:solidFill>
                <a:schemeClr val="bg1"/>
              </a:solidFill>
              <a:latin typeface="Berlin Sans FB" pitchFamily="34" charset="0"/>
            </a:rPr>
            <a:t> de filtro y </a:t>
          </a:r>
          <a:r>
            <a:rPr lang="es-MX" sz="2000" dirty="0" err="1" smtClean="0">
              <a:solidFill>
                <a:schemeClr val="bg1"/>
              </a:solidFill>
              <a:latin typeface="Berlin Sans FB" pitchFamily="34" charset="0"/>
            </a:rPr>
            <a:t>espectrofluorímetros</a:t>
          </a:r>
          <a:r>
            <a:rPr lang="es-MX" sz="2000" dirty="0" smtClean="0">
              <a:solidFill>
                <a:schemeClr val="bg1"/>
              </a:solidFill>
              <a:latin typeface="Berlin Sans FB" pitchFamily="34" charset="0"/>
            </a:rPr>
            <a:t> de red. </a:t>
          </a:r>
        </a:p>
        <a:p>
          <a:pPr algn="just"/>
          <a:endParaRPr lang="es-MX" sz="2000" dirty="0" smtClean="0">
            <a:solidFill>
              <a:schemeClr val="bg1"/>
            </a:solidFill>
            <a:latin typeface="Berlin Sans FB" pitchFamily="34" charset="0"/>
          </a:endParaRPr>
        </a:p>
        <a:p>
          <a:pPr algn="just"/>
          <a:r>
            <a:rPr lang="es-MX" sz="2000" dirty="0" smtClean="0">
              <a:solidFill>
                <a:schemeClr val="bg1"/>
              </a:solidFill>
              <a:latin typeface="Berlin Sans FB" pitchFamily="34" charset="0"/>
            </a:rPr>
            <a:t>Las redes, ofrecen las ventajas de presentar resolución uniforme y dispersión lineal a todas las longitudes de onda. El mayor inconveniente es que pasan varios órdenes espectrales, lo cual puede evitarse usando filtros en el camino óptico</a:t>
          </a:r>
          <a:r>
            <a:rPr lang="es-MX" sz="1800" dirty="0" smtClean="0">
              <a:solidFill>
                <a:schemeClr val="bg1"/>
              </a:solidFill>
            </a:rPr>
            <a:t>.</a:t>
          </a:r>
          <a:endParaRPr lang="es-MX" sz="1800" dirty="0">
            <a:solidFill>
              <a:schemeClr val="bg1"/>
            </a:solidFill>
          </a:endParaRPr>
        </a:p>
      </dgm:t>
    </dgm:pt>
    <dgm:pt modelId="{C0BC768D-06B8-46FD-9D4C-A86866E9DE31}" type="parTrans" cxnId="{36E8D3A0-B91C-474A-B58F-FF7224FA82A1}">
      <dgm:prSet/>
      <dgm:spPr/>
      <dgm:t>
        <a:bodyPr/>
        <a:lstStyle/>
        <a:p>
          <a:endParaRPr lang="es-MX"/>
        </a:p>
      </dgm:t>
    </dgm:pt>
    <dgm:pt modelId="{9C87BFD4-DAC5-4B0E-9B53-69267680A418}" type="sibTrans" cxnId="{36E8D3A0-B91C-474A-B58F-FF7224FA82A1}">
      <dgm:prSet/>
      <dgm:spPr/>
      <dgm:t>
        <a:bodyPr/>
        <a:lstStyle/>
        <a:p>
          <a:endParaRPr lang="es-MX"/>
        </a:p>
      </dgm:t>
    </dgm:pt>
    <dgm:pt modelId="{26E5A2E7-9129-40AE-9467-0303A0BCD5C3}">
      <dgm:prSet phldrT="[Texto]"/>
      <dgm:spPr/>
      <dgm:t>
        <a:bodyPr/>
        <a:lstStyle/>
        <a:p>
          <a:r>
            <a:rPr lang="es-MX" dirty="0" smtClean="0">
              <a:solidFill>
                <a:schemeClr val="bg1"/>
              </a:solidFill>
              <a:latin typeface="Berlin Sans FB" pitchFamily="34" charset="0"/>
            </a:rPr>
            <a:t>Cilíndricas  Rectangulares </a:t>
          </a:r>
        </a:p>
        <a:p>
          <a:r>
            <a:rPr lang="es-MX" dirty="0" smtClean="0">
              <a:solidFill>
                <a:schemeClr val="bg1"/>
              </a:solidFill>
              <a:latin typeface="Berlin Sans FB" pitchFamily="34" charset="0"/>
            </a:rPr>
            <a:t>Vidrio  Sílice </a:t>
          </a:r>
        </a:p>
        <a:p>
          <a:r>
            <a:rPr lang="es-MX" dirty="0" smtClean="0">
              <a:solidFill>
                <a:schemeClr val="bg1"/>
              </a:solidFill>
              <a:latin typeface="Berlin Sans FB" pitchFamily="34" charset="0"/>
            </a:rPr>
            <a:t>La muestra suelen ser de cuarzo, para permitir el paso de la radiación ultravioleta. Las más típicas son de 1 cm de espesor.</a:t>
          </a:r>
          <a:endParaRPr lang="es-MX" dirty="0">
            <a:solidFill>
              <a:schemeClr val="bg1"/>
            </a:solidFill>
            <a:latin typeface="Berlin Sans FB" pitchFamily="34" charset="0"/>
          </a:endParaRPr>
        </a:p>
      </dgm:t>
    </dgm:pt>
    <dgm:pt modelId="{431895BC-23B4-4E63-8EBC-21B87CD43C40}" type="parTrans" cxnId="{F606FF59-6AA4-422A-84CE-2BBF0410DBC2}">
      <dgm:prSet/>
      <dgm:spPr/>
      <dgm:t>
        <a:bodyPr/>
        <a:lstStyle/>
        <a:p>
          <a:endParaRPr lang="es-MX"/>
        </a:p>
      </dgm:t>
    </dgm:pt>
    <dgm:pt modelId="{42F803D8-6BE1-408D-A8CF-268F3650F613}" type="sibTrans" cxnId="{F606FF59-6AA4-422A-84CE-2BBF0410DBC2}">
      <dgm:prSet/>
      <dgm:spPr/>
      <dgm:t>
        <a:bodyPr/>
        <a:lstStyle/>
        <a:p>
          <a:endParaRPr lang="es-MX"/>
        </a:p>
      </dgm:t>
    </dgm:pt>
    <dgm:pt modelId="{74F4517B-A15F-4594-89FD-8CE1F49967D0}" type="pres">
      <dgm:prSet presAssocID="{E18892AA-D3A4-440A-B561-ADF5369B2AE2}" presName="Name0" presStyleCnt="0">
        <dgm:presLayoutVars>
          <dgm:dir/>
          <dgm:resizeHandles val="exact"/>
        </dgm:presLayoutVars>
      </dgm:prSet>
      <dgm:spPr/>
      <dgm:t>
        <a:bodyPr/>
        <a:lstStyle/>
        <a:p>
          <a:endParaRPr lang="es-MX"/>
        </a:p>
      </dgm:t>
    </dgm:pt>
    <dgm:pt modelId="{5771A6E6-1F83-4859-AEC2-4EB33DB8F9E4}" type="pres">
      <dgm:prSet presAssocID="{BDA53B06-A2C4-47DA-87A2-B6283F1E1727}" presName="compNode" presStyleCnt="0"/>
      <dgm:spPr/>
    </dgm:pt>
    <dgm:pt modelId="{DB2C7601-9889-409A-A35E-4F01A87B50E2}" type="pres">
      <dgm:prSet presAssocID="{BDA53B06-A2C4-47DA-87A2-B6283F1E1727}" presName="pictRect" presStyleLbl="node1" presStyleIdx="0" presStyleCnt="2" custScaleX="80351" custScaleY="77147" custLinFactNeighborX="-6210" custLinFactNeighborY="-40339"/>
      <dgm:spPr>
        <a:solidFill>
          <a:schemeClr val="tx1"/>
        </a:solidFill>
        <a:ln>
          <a:solidFill>
            <a:srgbClr val="92D050"/>
          </a:solidFill>
        </a:ln>
      </dgm:spPr>
    </dgm:pt>
    <dgm:pt modelId="{C88DF250-F4FF-489E-8474-1867765DB485}" type="pres">
      <dgm:prSet presAssocID="{BDA53B06-A2C4-47DA-87A2-B6283F1E1727}" presName="textRect" presStyleLbl="revTx" presStyleIdx="0" presStyleCnt="2" custScaleY="260069" custLinFactNeighborX="-68" custLinFactNeighborY="20020">
        <dgm:presLayoutVars>
          <dgm:bulletEnabled val="1"/>
        </dgm:presLayoutVars>
      </dgm:prSet>
      <dgm:spPr/>
      <dgm:t>
        <a:bodyPr/>
        <a:lstStyle/>
        <a:p>
          <a:endParaRPr lang="es-MX"/>
        </a:p>
      </dgm:t>
    </dgm:pt>
    <dgm:pt modelId="{A0E4A861-D5AB-4654-AD70-0133E509F64D}" type="pres">
      <dgm:prSet presAssocID="{9C87BFD4-DAC5-4B0E-9B53-69267680A418}" presName="sibTrans" presStyleLbl="sibTrans2D1" presStyleIdx="0" presStyleCnt="0"/>
      <dgm:spPr/>
      <dgm:t>
        <a:bodyPr/>
        <a:lstStyle/>
        <a:p>
          <a:endParaRPr lang="es-MX"/>
        </a:p>
      </dgm:t>
    </dgm:pt>
    <dgm:pt modelId="{0CAAEDF6-EE49-45B6-A4A1-D69B2B1E6CD4}" type="pres">
      <dgm:prSet presAssocID="{26E5A2E7-9129-40AE-9467-0303A0BCD5C3}" presName="compNode" presStyleCnt="0"/>
      <dgm:spPr/>
    </dgm:pt>
    <dgm:pt modelId="{294C1502-F7A0-46C9-A7BD-68E9B61E449D}" type="pres">
      <dgm:prSet presAssocID="{26E5A2E7-9129-40AE-9467-0303A0BCD5C3}" presName="pictRect" presStyleLbl="node1" presStyleIdx="1" presStyleCnt="2" custScaleY="83308" custLinFactNeighborX="96" custLinFactNeighborY="-38710"/>
      <dgm:spPr>
        <a:solidFill>
          <a:schemeClr val="tx1"/>
        </a:solidFill>
        <a:ln>
          <a:solidFill>
            <a:srgbClr val="92D050"/>
          </a:solidFill>
        </a:ln>
      </dgm:spPr>
    </dgm:pt>
    <dgm:pt modelId="{839A5FE5-1BF2-40E9-916A-90EE0983591B}" type="pres">
      <dgm:prSet presAssocID="{26E5A2E7-9129-40AE-9467-0303A0BCD5C3}" presName="textRect" presStyleLbl="revTx" presStyleIdx="1" presStyleCnt="2" custScaleY="234922">
        <dgm:presLayoutVars>
          <dgm:bulletEnabled val="1"/>
        </dgm:presLayoutVars>
      </dgm:prSet>
      <dgm:spPr/>
      <dgm:t>
        <a:bodyPr/>
        <a:lstStyle/>
        <a:p>
          <a:endParaRPr lang="es-MX"/>
        </a:p>
      </dgm:t>
    </dgm:pt>
  </dgm:ptLst>
  <dgm:cxnLst>
    <dgm:cxn modelId="{FA27948C-43C1-4FAA-8D52-7FF66D11E77D}" type="presOf" srcId="{9C87BFD4-DAC5-4B0E-9B53-69267680A418}" destId="{A0E4A861-D5AB-4654-AD70-0133E509F64D}" srcOrd="0" destOrd="0" presId="urn:microsoft.com/office/officeart/2005/8/layout/pList1"/>
    <dgm:cxn modelId="{36E8D3A0-B91C-474A-B58F-FF7224FA82A1}" srcId="{E18892AA-D3A4-440A-B561-ADF5369B2AE2}" destId="{BDA53B06-A2C4-47DA-87A2-B6283F1E1727}" srcOrd="0" destOrd="0" parTransId="{C0BC768D-06B8-46FD-9D4C-A86866E9DE31}" sibTransId="{9C87BFD4-DAC5-4B0E-9B53-69267680A418}"/>
    <dgm:cxn modelId="{4346485F-0514-42C8-B565-854512CD062A}" type="presOf" srcId="{BDA53B06-A2C4-47DA-87A2-B6283F1E1727}" destId="{C88DF250-F4FF-489E-8474-1867765DB485}" srcOrd="0" destOrd="0" presId="urn:microsoft.com/office/officeart/2005/8/layout/pList1"/>
    <dgm:cxn modelId="{11CF50CE-CABF-4B73-8EAB-DACE4F30BFAB}" type="presOf" srcId="{E18892AA-D3A4-440A-B561-ADF5369B2AE2}" destId="{74F4517B-A15F-4594-89FD-8CE1F49967D0}" srcOrd="0" destOrd="0" presId="urn:microsoft.com/office/officeart/2005/8/layout/pList1"/>
    <dgm:cxn modelId="{F606FF59-6AA4-422A-84CE-2BBF0410DBC2}" srcId="{E18892AA-D3A4-440A-B561-ADF5369B2AE2}" destId="{26E5A2E7-9129-40AE-9467-0303A0BCD5C3}" srcOrd="1" destOrd="0" parTransId="{431895BC-23B4-4E63-8EBC-21B87CD43C40}" sibTransId="{42F803D8-6BE1-408D-A8CF-268F3650F613}"/>
    <dgm:cxn modelId="{FCB4C539-E9C6-47CC-8938-FDA37E808C58}" type="presOf" srcId="{26E5A2E7-9129-40AE-9467-0303A0BCD5C3}" destId="{839A5FE5-1BF2-40E9-916A-90EE0983591B}" srcOrd="0" destOrd="0" presId="urn:microsoft.com/office/officeart/2005/8/layout/pList1"/>
    <dgm:cxn modelId="{824C53D3-EDEC-4CE2-ABFF-638A719BB165}" type="presParOf" srcId="{74F4517B-A15F-4594-89FD-8CE1F49967D0}" destId="{5771A6E6-1F83-4859-AEC2-4EB33DB8F9E4}" srcOrd="0" destOrd="0" presId="urn:microsoft.com/office/officeart/2005/8/layout/pList1"/>
    <dgm:cxn modelId="{28DBE603-564A-4212-B310-832C6136595F}" type="presParOf" srcId="{5771A6E6-1F83-4859-AEC2-4EB33DB8F9E4}" destId="{DB2C7601-9889-409A-A35E-4F01A87B50E2}" srcOrd="0" destOrd="0" presId="urn:microsoft.com/office/officeart/2005/8/layout/pList1"/>
    <dgm:cxn modelId="{8FCC7066-AC65-4F60-AD48-02385692ED65}" type="presParOf" srcId="{5771A6E6-1F83-4859-AEC2-4EB33DB8F9E4}" destId="{C88DF250-F4FF-489E-8474-1867765DB485}" srcOrd="1" destOrd="0" presId="urn:microsoft.com/office/officeart/2005/8/layout/pList1"/>
    <dgm:cxn modelId="{90B75DD5-BBF6-4B77-88FC-7986A8446C7A}" type="presParOf" srcId="{74F4517B-A15F-4594-89FD-8CE1F49967D0}" destId="{A0E4A861-D5AB-4654-AD70-0133E509F64D}" srcOrd="1" destOrd="0" presId="urn:microsoft.com/office/officeart/2005/8/layout/pList1"/>
    <dgm:cxn modelId="{79D8214B-0B3D-4A6C-A058-A304734173BD}" type="presParOf" srcId="{74F4517B-A15F-4594-89FD-8CE1F49967D0}" destId="{0CAAEDF6-EE49-45B6-A4A1-D69B2B1E6CD4}" srcOrd="2" destOrd="0" presId="urn:microsoft.com/office/officeart/2005/8/layout/pList1"/>
    <dgm:cxn modelId="{80248793-9F39-4559-A5CD-D61A1C1E00F2}" type="presParOf" srcId="{0CAAEDF6-EE49-45B6-A4A1-D69B2B1E6CD4}" destId="{294C1502-F7A0-46C9-A7BD-68E9B61E449D}" srcOrd="0" destOrd="0" presId="urn:microsoft.com/office/officeart/2005/8/layout/pList1"/>
    <dgm:cxn modelId="{B80EAB17-EFB3-46F3-91BB-7AA86DB5DBCA}" type="presParOf" srcId="{0CAAEDF6-EE49-45B6-A4A1-D69B2B1E6CD4}" destId="{839A5FE5-1BF2-40E9-916A-90EE0983591B}"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9220C0-2087-49F6-AAD4-D41BAA22046A}" type="doc">
      <dgm:prSet loTypeId="urn:diagrams.loki3.com/TabbedArc+Icon" loCatId="officeonline" qsTypeId="urn:microsoft.com/office/officeart/2005/8/quickstyle/simple1" qsCatId="simple" csTypeId="urn:microsoft.com/office/officeart/2005/8/colors/accent1_2" csCatId="accent1" phldr="1"/>
      <dgm:spPr/>
      <dgm:t>
        <a:bodyPr/>
        <a:lstStyle/>
        <a:p>
          <a:endParaRPr lang="es-MX"/>
        </a:p>
      </dgm:t>
    </dgm:pt>
    <dgm:pt modelId="{1C7A4E25-C828-437F-89CD-7174714E9522}">
      <dgm:prSet/>
      <dgm:spPr>
        <a:solidFill>
          <a:srgbClr val="92D050"/>
        </a:solidFill>
      </dgm:spPr>
      <dgm:t>
        <a:bodyPr/>
        <a:lstStyle/>
        <a:p>
          <a:r>
            <a:rPr lang="es-MX" dirty="0" smtClean="0">
              <a:solidFill>
                <a:schemeClr val="tx1"/>
              </a:solidFill>
              <a:latin typeface="Berlin Sans FB" pitchFamily="34" charset="0"/>
            </a:rPr>
            <a:t>Rendimiento cuántico </a:t>
          </a:r>
        </a:p>
      </dgm:t>
    </dgm:pt>
    <dgm:pt modelId="{1D8F3108-7214-4A8B-B914-2D32F05C12A8}" type="parTrans" cxnId="{3176735C-388D-4DAF-9B06-470DCF76C791}">
      <dgm:prSet/>
      <dgm:spPr/>
      <dgm:t>
        <a:bodyPr/>
        <a:lstStyle/>
        <a:p>
          <a:endParaRPr lang="es-MX"/>
        </a:p>
      </dgm:t>
    </dgm:pt>
    <dgm:pt modelId="{DC289032-2C37-4FD0-8A84-3A76D2269C45}" type="sibTrans" cxnId="{3176735C-388D-4DAF-9B06-470DCF76C791}">
      <dgm:prSet/>
      <dgm:spPr/>
      <dgm:t>
        <a:bodyPr/>
        <a:lstStyle/>
        <a:p>
          <a:endParaRPr lang="es-MX"/>
        </a:p>
      </dgm:t>
    </dgm:pt>
    <dgm:pt modelId="{0411C2F5-C263-4CFC-B216-34BA1A33136E}">
      <dgm:prSet/>
      <dgm:spPr>
        <a:solidFill>
          <a:srgbClr val="92D050"/>
        </a:solidFill>
      </dgm:spPr>
      <dgm:t>
        <a:bodyPr/>
        <a:lstStyle/>
        <a:p>
          <a:r>
            <a:rPr lang="es-MX" dirty="0" smtClean="0">
              <a:solidFill>
                <a:schemeClr val="tx1"/>
              </a:solidFill>
              <a:latin typeface="Berlin Sans FB" pitchFamily="34" charset="0"/>
            </a:rPr>
            <a:t>Efecto de la rigidez estructural </a:t>
          </a:r>
        </a:p>
      </dgm:t>
    </dgm:pt>
    <dgm:pt modelId="{0C2F3407-1E63-4A16-B627-66E65B92F491}" type="parTrans" cxnId="{6055A04E-3ED7-46CB-91D8-6820C213F9E5}">
      <dgm:prSet/>
      <dgm:spPr/>
      <dgm:t>
        <a:bodyPr/>
        <a:lstStyle/>
        <a:p>
          <a:endParaRPr lang="es-MX"/>
        </a:p>
      </dgm:t>
    </dgm:pt>
    <dgm:pt modelId="{065F7014-F0A3-4291-AD49-5751F545942E}" type="sibTrans" cxnId="{6055A04E-3ED7-46CB-91D8-6820C213F9E5}">
      <dgm:prSet/>
      <dgm:spPr/>
      <dgm:t>
        <a:bodyPr/>
        <a:lstStyle/>
        <a:p>
          <a:endParaRPr lang="es-MX"/>
        </a:p>
      </dgm:t>
    </dgm:pt>
    <dgm:pt modelId="{E252ECE7-D7D0-47FE-B75A-D895EA008BB6}">
      <dgm:prSet/>
      <dgm:spPr>
        <a:solidFill>
          <a:srgbClr val="92D050"/>
        </a:solidFill>
      </dgm:spPr>
      <dgm:t>
        <a:bodyPr/>
        <a:lstStyle/>
        <a:p>
          <a:r>
            <a:rPr lang="es-MX" dirty="0" smtClean="0">
              <a:solidFill>
                <a:schemeClr val="tx1"/>
              </a:solidFill>
              <a:latin typeface="Berlin Sans FB" pitchFamily="34" charset="0"/>
            </a:rPr>
            <a:t>Temperatura del disolvente</a:t>
          </a:r>
        </a:p>
      </dgm:t>
    </dgm:pt>
    <dgm:pt modelId="{52F60E16-7DDC-4B9C-98B3-1E575899130A}" type="parTrans" cxnId="{94FD87EF-1796-437E-AA89-A2D7BD6F5837}">
      <dgm:prSet/>
      <dgm:spPr/>
      <dgm:t>
        <a:bodyPr/>
        <a:lstStyle/>
        <a:p>
          <a:endParaRPr lang="es-MX"/>
        </a:p>
      </dgm:t>
    </dgm:pt>
    <dgm:pt modelId="{B41D3FA9-6348-443D-B71C-74D0CF6A5D15}" type="sibTrans" cxnId="{94FD87EF-1796-437E-AA89-A2D7BD6F5837}">
      <dgm:prSet/>
      <dgm:spPr/>
      <dgm:t>
        <a:bodyPr/>
        <a:lstStyle/>
        <a:p>
          <a:endParaRPr lang="es-MX"/>
        </a:p>
      </dgm:t>
    </dgm:pt>
    <dgm:pt modelId="{28783FFB-7480-4B28-9F07-3E751155A7DF}">
      <dgm:prSet/>
      <dgm:spPr>
        <a:solidFill>
          <a:srgbClr val="92D050"/>
        </a:solidFill>
      </dgm:spPr>
      <dgm:t>
        <a:bodyPr/>
        <a:lstStyle/>
        <a:p>
          <a:r>
            <a:rPr lang="es-MX" smtClean="0">
              <a:solidFill>
                <a:schemeClr val="tx1"/>
              </a:solidFill>
              <a:latin typeface="Berlin Sans FB" pitchFamily="34" charset="0"/>
            </a:rPr>
            <a:t>pH del disolvente </a:t>
          </a:r>
          <a:endParaRPr lang="es-MX" dirty="0" smtClean="0">
            <a:solidFill>
              <a:schemeClr val="tx1"/>
            </a:solidFill>
            <a:latin typeface="Berlin Sans FB" pitchFamily="34" charset="0"/>
          </a:endParaRPr>
        </a:p>
      </dgm:t>
    </dgm:pt>
    <dgm:pt modelId="{5D664C21-264F-4451-B16B-505503CDE889}" type="parTrans" cxnId="{B2F0F36C-4CB6-4492-99F5-76EA3DB468B9}">
      <dgm:prSet/>
      <dgm:spPr/>
      <dgm:t>
        <a:bodyPr/>
        <a:lstStyle/>
        <a:p>
          <a:endParaRPr lang="es-MX"/>
        </a:p>
      </dgm:t>
    </dgm:pt>
    <dgm:pt modelId="{157A35D2-7A97-4BA2-9341-763FA09CA93B}" type="sibTrans" cxnId="{B2F0F36C-4CB6-4492-99F5-76EA3DB468B9}">
      <dgm:prSet/>
      <dgm:spPr/>
      <dgm:t>
        <a:bodyPr/>
        <a:lstStyle/>
        <a:p>
          <a:endParaRPr lang="es-MX"/>
        </a:p>
      </dgm:t>
    </dgm:pt>
    <dgm:pt modelId="{F084ED29-A5A7-48F3-B2E8-C50B691BEF60}">
      <dgm:prSet/>
      <dgm:spPr>
        <a:solidFill>
          <a:srgbClr val="92D050"/>
        </a:solidFill>
      </dgm:spPr>
      <dgm:t>
        <a:bodyPr/>
        <a:lstStyle/>
        <a:p>
          <a:r>
            <a:rPr lang="es-MX" smtClean="0">
              <a:solidFill>
                <a:schemeClr val="tx1"/>
              </a:solidFill>
              <a:latin typeface="Berlin Sans FB" pitchFamily="34" charset="0"/>
            </a:rPr>
            <a:t>Oxigeno disuelto</a:t>
          </a:r>
          <a:endParaRPr lang="es-MX" dirty="0" smtClean="0">
            <a:solidFill>
              <a:schemeClr val="tx1"/>
            </a:solidFill>
            <a:latin typeface="Berlin Sans FB" pitchFamily="34" charset="0"/>
          </a:endParaRPr>
        </a:p>
      </dgm:t>
    </dgm:pt>
    <dgm:pt modelId="{F6B76D49-BFA5-4A0E-94D4-84A371EF71D2}" type="parTrans" cxnId="{C218BF7C-2983-45B8-9433-54CD9FA639AB}">
      <dgm:prSet/>
      <dgm:spPr/>
      <dgm:t>
        <a:bodyPr/>
        <a:lstStyle/>
        <a:p>
          <a:endParaRPr lang="es-MX"/>
        </a:p>
      </dgm:t>
    </dgm:pt>
    <dgm:pt modelId="{831BBD94-9571-4B77-8A34-BDFB6BE31452}" type="sibTrans" cxnId="{C218BF7C-2983-45B8-9433-54CD9FA639AB}">
      <dgm:prSet/>
      <dgm:spPr/>
      <dgm:t>
        <a:bodyPr/>
        <a:lstStyle/>
        <a:p>
          <a:endParaRPr lang="es-MX"/>
        </a:p>
      </dgm:t>
    </dgm:pt>
    <dgm:pt modelId="{4088FEC5-68A5-42DD-A923-2EF813C29B34}">
      <dgm:prSet/>
      <dgm:spPr>
        <a:solidFill>
          <a:srgbClr val="92D050"/>
        </a:solidFill>
      </dgm:spPr>
      <dgm:t>
        <a:bodyPr/>
        <a:lstStyle/>
        <a:p>
          <a:r>
            <a:rPr lang="es-MX" dirty="0" smtClean="0">
              <a:solidFill>
                <a:schemeClr val="tx1"/>
              </a:solidFill>
              <a:latin typeface="Berlin Sans FB" pitchFamily="34" charset="0"/>
            </a:rPr>
            <a:t>La concentración en la intensidad de fluorescencia</a:t>
          </a:r>
        </a:p>
      </dgm:t>
    </dgm:pt>
    <dgm:pt modelId="{1B670E80-B10D-43C9-8639-B56662D0A5F8}" type="parTrans" cxnId="{7E592904-B4DE-431C-B18D-8EDF63DD1F82}">
      <dgm:prSet/>
      <dgm:spPr/>
      <dgm:t>
        <a:bodyPr/>
        <a:lstStyle/>
        <a:p>
          <a:endParaRPr lang="es-MX"/>
        </a:p>
      </dgm:t>
    </dgm:pt>
    <dgm:pt modelId="{AADD34B6-F46B-4262-851F-1D77DDF17917}" type="sibTrans" cxnId="{7E592904-B4DE-431C-B18D-8EDF63DD1F82}">
      <dgm:prSet/>
      <dgm:spPr/>
      <dgm:t>
        <a:bodyPr/>
        <a:lstStyle/>
        <a:p>
          <a:endParaRPr lang="es-MX"/>
        </a:p>
      </dgm:t>
    </dgm:pt>
    <dgm:pt modelId="{931D0BC8-7BF3-4952-9255-DADBA583A90F}" type="pres">
      <dgm:prSet presAssocID="{939220C0-2087-49F6-AAD4-D41BAA22046A}" presName="Name0" presStyleCnt="0">
        <dgm:presLayoutVars>
          <dgm:dir/>
          <dgm:resizeHandles val="exact"/>
        </dgm:presLayoutVars>
      </dgm:prSet>
      <dgm:spPr/>
      <dgm:t>
        <a:bodyPr/>
        <a:lstStyle/>
        <a:p>
          <a:endParaRPr lang="es-MX"/>
        </a:p>
      </dgm:t>
    </dgm:pt>
    <dgm:pt modelId="{FF6E50BF-B90B-423A-AFCB-4BFE3612427C}" type="pres">
      <dgm:prSet presAssocID="{1C7A4E25-C828-437F-89CD-7174714E9522}" presName="twoplus" presStyleLbl="node1" presStyleIdx="0" presStyleCnt="6" custAng="638417" custRadScaleRad="97959" custRadScaleInc="1659">
        <dgm:presLayoutVars>
          <dgm:bulletEnabled val="1"/>
        </dgm:presLayoutVars>
      </dgm:prSet>
      <dgm:spPr/>
      <dgm:t>
        <a:bodyPr/>
        <a:lstStyle/>
        <a:p>
          <a:endParaRPr lang="es-MX"/>
        </a:p>
      </dgm:t>
    </dgm:pt>
    <dgm:pt modelId="{CB51213A-0E1D-44C4-8977-EB525B8575C3}" type="pres">
      <dgm:prSet presAssocID="{0411C2F5-C263-4CFC-B216-34BA1A33136E}" presName="twoplus" presStyleLbl="node1" presStyleIdx="1" presStyleCnt="6">
        <dgm:presLayoutVars>
          <dgm:bulletEnabled val="1"/>
        </dgm:presLayoutVars>
      </dgm:prSet>
      <dgm:spPr/>
      <dgm:t>
        <a:bodyPr/>
        <a:lstStyle/>
        <a:p>
          <a:endParaRPr lang="es-MX"/>
        </a:p>
      </dgm:t>
    </dgm:pt>
    <dgm:pt modelId="{5C3DFCAA-C39E-4028-9CF2-8C5BE1B5C930}" type="pres">
      <dgm:prSet presAssocID="{E252ECE7-D7D0-47FE-B75A-D895EA008BB6}" presName="twoplus" presStyleLbl="node1" presStyleIdx="2" presStyleCnt="6">
        <dgm:presLayoutVars>
          <dgm:bulletEnabled val="1"/>
        </dgm:presLayoutVars>
      </dgm:prSet>
      <dgm:spPr/>
      <dgm:t>
        <a:bodyPr/>
        <a:lstStyle/>
        <a:p>
          <a:endParaRPr lang="es-MX"/>
        </a:p>
      </dgm:t>
    </dgm:pt>
    <dgm:pt modelId="{14B589B7-22F9-40A1-B6E8-7AB770694CA0}" type="pres">
      <dgm:prSet presAssocID="{28783FFB-7480-4B28-9F07-3E751155A7DF}" presName="twoplus" presStyleLbl="node1" presStyleIdx="3" presStyleCnt="6">
        <dgm:presLayoutVars>
          <dgm:bulletEnabled val="1"/>
        </dgm:presLayoutVars>
      </dgm:prSet>
      <dgm:spPr/>
      <dgm:t>
        <a:bodyPr/>
        <a:lstStyle/>
        <a:p>
          <a:endParaRPr lang="es-MX"/>
        </a:p>
      </dgm:t>
    </dgm:pt>
    <dgm:pt modelId="{2CA68408-62DA-4A3C-9099-50B605720793}" type="pres">
      <dgm:prSet presAssocID="{F084ED29-A5A7-48F3-B2E8-C50B691BEF60}" presName="twoplus" presStyleLbl="node1" presStyleIdx="4" presStyleCnt="6">
        <dgm:presLayoutVars>
          <dgm:bulletEnabled val="1"/>
        </dgm:presLayoutVars>
      </dgm:prSet>
      <dgm:spPr/>
      <dgm:t>
        <a:bodyPr/>
        <a:lstStyle/>
        <a:p>
          <a:endParaRPr lang="es-MX"/>
        </a:p>
      </dgm:t>
    </dgm:pt>
    <dgm:pt modelId="{756B9134-EBBB-4174-A44E-A3D54F8135F5}" type="pres">
      <dgm:prSet presAssocID="{4088FEC5-68A5-42DD-A923-2EF813C29B34}" presName="twoplus" presStyleLbl="node1" presStyleIdx="5" presStyleCnt="6">
        <dgm:presLayoutVars>
          <dgm:bulletEnabled val="1"/>
        </dgm:presLayoutVars>
      </dgm:prSet>
      <dgm:spPr/>
      <dgm:t>
        <a:bodyPr/>
        <a:lstStyle/>
        <a:p>
          <a:endParaRPr lang="es-MX"/>
        </a:p>
      </dgm:t>
    </dgm:pt>
  </dgm:ptLst>
  <dgm:cxnLst>
    <dgm:cxn modelId="{06E65013-A790-4A28-8B0C-CCCB0B360D4B}" type="presOf" srcId="{F084ED29-A5A7-48F3-B2E8-C50B691BEF60}" destId="{2CA68408-62DA-4A3C-9099-50B605720793}" srcOrd="0" destOrd="0" presId="urn:diagrams.loki3.com/TabbedArc+Icon"/>
    <dgm:cxn modelId="{7E592904-B4DE-431C-B18D-8EDF63DD1F82}" srcId="{939220C0-2087-49F6-AAD4-D41BAA22046A}" destId="{4088FEC5-68A5-42DD-A923-2EF813C29B34}" srcOrd="5" destOrd="0" parTransId="{1B670E80-B10D-43C9-8639-B56662D0A5F8}" sibTransId="{AADD34B6-F46B-4262-851F-1D77DDF17917}"/>
    <dgm:cxn modelId="{EFDDDD38-11AF-49E6-9D39-773EA47CB9BD}" type="presOf" srcId="{0411C2F5-C263-4CFC-B216-34BA1A33136E}" destId="{CB51213A-0E1D-44C4-8977-EB525B8575C3}" srcOrd="0" destOrd="0" presId="urn:diagrams.loki3.com/TabbedArc+Icon"/>
    <dgm:cxn modelId="{C218BF7C-2983-45B8-9433-54CD9FA639AB}" srcId="{939220C0-2087-49F6-AAD4-D41BAA22046A}" destId="{F084ED29-A5A7-48F3-B2E8-C50B691BEF60}" srcOrd="4" destOrd="0" parTransId="{F6B76D49-BFA5-4A0E-94D4-84A371EF71D2}" sibTransId="{831BBD94-9571-4B77-8A34-BDFB6BE31452}"/>
    <dgm:cxn modelId="{94FD87EF-1796-437E-AA89-A2D7BD6F5837}" srcId="{939220C0-2087-49F6-AAD4-D41BAA22046A}" destId="{E252ECE7-D7D0-47FE-B75A-D895EA008BB6}" srcOrd="2" destOrd="0" parTransId="{52F60E16-7DDC-4B9C-98B3-1E575899130A}" sibTransId="{B41D3FA9-6348-443D-B71C-74D0CF6A5D15}"/>
    <dgm:cxn modelId="{B2F0F36C-4CB6-4492-99F5-76EA3DB468B9}" srcId="{939220C0-2087-49F6-AAD4-D41BAA22046A}" destId="{28783FFB-7480-4B28-9F07-3E751155A7DF}" srcOrd="3" destOrd="0" parTransId="{5D664C21-264F-4451-B16B-505503CDE889}" sibTransId="{157A35D2-7A97-4BA2-9341-763FA09CA93B}"/>
    <dgm:cxn modelId="{6055A04E-3ED7-46CB-91D8-6820C213F9E5}" srcId="{939220C0-2087-49F6-AAD4-D41BAA22046A}" destId="{0411C2F5-C263-4CFC-B216-34BA1A33136E}" srcOrd="1" destOrd="0" parTransId="{0C2F3407-1E63-4A16-B627-66E65B92F491}" sibTransId="{065F7014-F0A3-4291-AD49-5751F545942E}"/>
    <dgm:cxn modelId="{6D0F1D9F-D459-48FF-8B04-27025E13E178}" type="presOf" srcId="{1C7A4E25-C828-437F-89CD-7174714E9522}" destId="{FF6E50BF-B90B-423A-AFCB-4BFE3612427C}" srcOrd="0" destOrd="0" presId="urn:diagrams.loki3.com/TabbedArc+Icon"/>
    <dgm:cxn modelId="{318D6B97-CC34-443E-BFFF-A36539EEC903}" type="presOf" srcId="{939220C0-2087-49F6-AAD4-D41BAA22046A}" destId="{931D0BC8-7BF3-4952-9255-DADBA583A90F}" srcOrd="0" destOrd="0" presId="urn:diagrams.loki3.com/TabbedArc+Icon"/>
    <dgm:cxn modelId="{FD4F5DC9-89C6-48D0-B7B9-D364100E9BFC}" type="presOf" srcId="{28783FFB-7480-4B28-9F07-3E751155A7DF}" destId="{14B589B7-22F9-40A1-B6E8-7AB770694CA0}" srcOrd="0" destOrd="0" presId="urn:diagrams.loki3.com/TabbedArc+Icon"/>
    <dgm:cxn modelId="{3176735C-388D-4DAF-9B06-470DCF76C791}" srcId="{939220C0-2087-49F6-AAD4-D41BAA22046A}" destId="{1C7A4E25-C828-437F-89CD-7174714E9522}" srcOrd="0" destOrd="0" parTransId="{1D8F3108-7214-4A8B-B914-2D32F05C12A8}" sibTransId="{DC289032-2C37-4FD0-8A84-3A76D2269C45}"/>
    <dgm:cxn modelId="{BD01383D-C52C-4AB0-A098-2CD6513667E7}" type="presOf" srcId="{4088FEC5-68A5-42DD-A923-2EF813C29B34}" destId="{756B9134-EBBB-4174-A44E-A3D54F8135F5}" srcOrd="0" destOrd="0" presId="urn:diagrams.loki3.com/TabbedArc+Icon"/>
    <dgm:cxn modelId="{8B22B5FF-BA07-4B5B-B6FC-9F2D3E551EE7}" type="presOf" srcId="{E252ECE7-D7D0-47FE-B75A-D895EA008BB6}" destId="{5C3DFCAA-C39E-4028-9CF2-8C5BE1B5C930}" srcOrd="0" destOrd="0" presId="urn:diagrams.loki3.com/TabbedArc+Icon"/>
    <dgm:cxn modelId="{7A7AE468-22BC-4117-800F-31AC6F985D08}" type="presParOf" srcId="{931D0BC8-7BF3-4952-9255-DADBA583A90F}" destId="{FF6E50BF-B90B-423A-AFCB-4BFE3612427C}" srcOrd="0" destOrd="0" presId="urn:diagrams.loki3.com/TabbedArc+Icon"/>
    <dgm:cxn modelId="{5F698084-EF54-49A2-A166-F022E5755112}" type="presParOf" srcId="{931D0BC8-7BF3-4952-9255-DADBA583A90F}" destId="{CB51213A-0E1D-44C4-8977-EB525B8575C3}" srcOrd="1" destOrd="0" presId="urn:diagrams.loki3.com/TabbedArc+Icon"/>
    <dgm:cxn modelId="{D7C12D99-5D8F-4F01-80C8-1B0AFF453A64}" type="presParOf" srcId="{931D0BC8-7BF3-4952-9255-DADBA583A90F}" destId="{5C3DFCAA-C39E-4028-9CF2-8C5BE1B5C930}" srcOrd="2" destOrd="0" presId="urn:diagrams.loki3.com/TabbedArc+Icon"/>
    <dgm:cxn modelId="{2C99F6E8-9AFC-4C61-BB38-7C28F6772CEF}" type="presParOf" srcId="{931D0BC8-7BF3-4952-9255-DADBA583A90F}" destId="{14B589B7-22F9-40A1-B6E8-7AB770694CA0}" srcOrd="3" destOrd="0" presId="urn:diagrams.loki3.com/TabbedArc+Icon"/>
    <dgm:cxn modelId="{93928450-BE01-4AF4-A5BB-333FE67C5155}" type="presParOf" srcId="{931D0BC8-7BF3-4952-9255-DADBA583A90F}" destId="{2CA68408-62DA-4A3C-9099-50B605720793}" srcOrd="4" destOrd="0" presId="urn:diagrams.loki3.com/TabbedArc+Icon"/>
    <dgm:cxn modelId="{FEC08FC2-6DC9-4478-8993-95364983D7E6}" type="presParOf" srcId="{931D0BC8-7BF3-4952-9255-DADBA583A90F}" destId="{756B9134-EBBB-4174-A44E-A3D54F8135F5}" srcOrd="5"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BDED2F-1A4B-4B55-816C-1DC5194CBF87}"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s-MX"/>
        </a:p>
      </dgm:t>
    </dgm:pt>
    <dgm:pt modelId="{E7FB366D-1FBE-45A8-8092-5FF89C002CB5}">
      <dgm:prSet phldrT="[Texto]" custT="1"/>
      <dgm:spPr/>
      <dgm:t>
        <a:bodyPr/>
        <a:lstStyle/>
        <a:p>
          <a:pPr marL="0" marR="0" indent="0" algn="just" defTabSz="889000" eaLnBrk="1" fontAlgn="auto" latinLnBrk="0" hangingPunct="1">
            <a:lnSpc>
              <a:spcPct val="90000"/>
            </a:lnSpc>
            <a:spcBef>
              <a:spcPct val="0"/>
            </a:spcBef>
            <a:spcAft>
              <a:spcPct val="35000"/>
            </a:spcAft>
            <a:buClrTx/>
            <a:buSzTx/>
            <a:buFontTx/>
            <a:buNone/>
            <a:tabLst/>
            <a:defRPr/>
          </a:pPr>
          <a:r>
            <a:rPr lang="es-MX" sz="2000" dirty="0" smtClean="0">
              <a:solidFill>
                <a:schemeClr val="tx1"/>
              </a:solidFill>
              <a:latin typeface="Berlin Sans FB" pitchFamily="34" charset="0"/>
            </a:rPr>
            <a:t>La fluorescencia se ve favorecida en las moléculas que poseen estructuras rígidas. </a:t>
          </a:r>
        </a:p>
      </dgm:t>
    </dgm:pt>
    <dgm:pt modelId="{9E883D6F-9931-4621-B5D6-170B6494649B}" type="parTrans" cxnId="{F7B2BA4E-9381-4DEC-B4A5-B21120EC0110}">
      <dgm:prSet/>
      <dgm:spPr/>
      <dgm:t>
        <a:bodyPr/>
        <a:lstStyle/>
        <a:p>
          <a:endParaRPr lang="es-MX"/>
        </a:p>
      </dgm:t>
    </dgm:pt>
    <dgm:pt modelId="{F617319A-BB92-4ADA-96D2-663E0F698623}" type="sibTrans" cxnId="{F7B2BA4E-9381-4DEC-B4A5-B21120EC0110}">
      <dgm:prSet/>
      <dgm:spPr/>
      <dgm:t>
        <a:bodyPr/>
        <a:lstStyle/>
        <a:p>
          <a:endParaRPr lang="es-MX"/>
        </a:p>
      </dgm:t>
    </dgm:pt>
    <dgm:pt modelId="{4396F779-47B8-4733-931E-777DB8537F2C}">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sz="2000" dirty="0" smtClean="0">
              <a:solidFill>
                <a:schemeClr val="tx1"/>
              </a:solidFill>
              <a:latin typeface="Berlin Sans FB" pitchFamily="34" charset="0"/>
            </a:rPr>
            <a:t>La falta de rigidez provoca un aumento de la velocidad de conversión interna por lo que provoca el aumento en la probabilidad de desactivación no radiante. </a:t>
          </a:r>
          <a:endParaRPr lang="es-MX" sz="2000" dirty="0">
            <a:solidFill>
              <a:schemeClr val="tx1"/>
            </a:solidFill>
            <a:latin typeface="Berlin Sans FB" pitchFamily="34" charset="0"/>
          </a:endParaRPr>
        </a:p>
      </dgm:t>
    </dgm:pt>
    <dgm:pt modelId="{CA5D819D-1282-4AC4-92C8-00418B20E6F8}" type="parTrans" cxnId="{BD0DC0FD-90BC-4A9F-838B-35B5614463FD}">
      <dgm:prSet/>
      <dgm:spPr/>
      <dgm:t>
        <a:bodyPr/>
        <a:lstStyle/>
        <a:p>
          <a:endParaRPr lang="es-MX"/>
        </a:p>
      </dgm:t>
    </dgm:pt>
    <dgm:pt modelId="{0FDC77AB-8B53-4A94-8C90-F2C2813C691D}" type="sibTrans" cxnId="{BD0DC0FD-90BC-4A9F-838B-35B5614463FD}">
      <dgm:prSet/>
      <dgm:spPr/>
      <dgm:t>
        <a:bodyPr/>
        <a:lstStyle/>
        <a:p>
          <a:endParaRPr lang="es-MX"/>
        </a:p>
      </dgm:t>
    </dgm:pt>
    <dgm:pt modelId="{03B0A1A5-AA70-4522-98FD-FC1F51CA4886}">
      <dgm:prSet phldrT="[Texto]" custT="1"/>
      <dgm:spPr/>
      <dgm:t>
        <a:bodyPr/>
        <a:lstStyle/>
        <a:p>
          <a:pPr algn="just"/>
          <a:r>
            <a:rPr lang="es-MX" sz="1600" dirty="0" smtClean="0">
              <a:latin typeface="Berlin Sans FB" pitchFamily="34" charset="0"/>
            </a:rPr>
            <a:t>Al aumentar la temperatura la fluorescencia disminuye.</a:t>
          </a:r>
        </a:p>
      </dgm:t>
    </dgm:pt>
    <dgm:pt modelId="{065A15B5-D478-4C6D-B010-883981728093}" type="parTrans" cxnId="{27971664-F528-4B41-AB4E-805AE5C6138E}">
      <dgm:prSet/>
      <dgm:spPr/>
      <dgm:t>
        <a:bodyPr/>
        <a:lstStyle/>
        <a:p>
          <a:endParaRPr lang="es-MX"/>
        </a:p>
      </dgm:t>
    </dgm:pt>
    <dgm:pt modelId="{26D67320-553D-4B46-81C9-3E6CAC13FA3E}" type="sibTrans" cxnId="{27971664-F528-4B41-AB4E-805AE5C6138E}">
      <dgm:prSet/>
      <dgm:spPr/>
      <dgm:t>
        <a:bodyPr/>
        <a:lstStyle/>
        <a:p>
          <a:endParaRPr lang="es-MX"/>
        </a:p>
      </dgm:t>
    </dgm:pt>
    <dgm:pt modelId="{C751756D-43CA-4D05-BF39-C9B75FD533EF}">
      <dgm:prSet phldrT="[Texto]" custT="1"/>
      <dgm:spPr/>
      <dgm:t>
        <a:bodyPr/>
        <a:lstStyle/>
        <a:p>
          <a:pPr algn="just"/>
          <a:r>
            <a:rPr lang="es-MX" sz="1600" dirty="0" smtClean="0">
              <a:latin typeface="Berlin Sans FB" pitchFamily="34" charset="0"/>
            </a:rPr>
            <a:t>Una disminución en la viscosidad del disolvente disminuye la fluorescencia. </a:t>
          </a:r>
          <a:endParaRPr lang="es-MX" sz="1600" dirty="0">
            <a:latin typeface="Berlin Sans FB" pitchFamily="34" charset="0"/>
          </a:endParaRPr>
        </a:p>
      </dgm:t>
    </dgm:pt>
    <dgm:pt modelId="{F347B2D5-30EF-4248-A789-F16C45C382D2}" type="parTrans" cxnId="{A6EB441C-5107-46B4-AE17-4E6C94BB33F1}">
      <dgm:prSet/>
      <dgm:spPr/>
      <dgm:t>
        <a:bodyPr/>
        <a:lstStyle/>
        <a:p>
          <a:endParaRPr lang="es-MX"/>
        </a:p>
      </dgm:t>
    </dgm:pt>
    <dgm:pt modelId="{BC5A932F-C1F5-4ECB-8D51-D717543B3688}" type="sibTrans" cxnId="{A6EB441C-5107-46B4-AE17-4E6C94BB33F1}">
      <dgm:prSet/>
      <dgm:spPr/>
      <dgm:t>
        <a:bodyPr/>
        <a:lstStyle/>
        <a:p>
          <a:endParaRPr lang="es-MX"/>
        </a:p>
      </dgm:t>
    </dgm:pt>
    <dgm:pt modelId="{1898A2A7-5C6B-430B-9916-1E791CEEA6FD}">
      <dgm:prSet phldrT="[Texto]" custT="1"/>
      <dgm:spPr/>
      <dgm:t>
        <a:bodyPr/>
        <a:lstStyle/>
        <a:p>
          <a:pPr algn="just"/>
          <a:r>
            <a:rPr lang="es-MX" sz="1600" dirty="0" smtClean="0">
              <a:latin typeface="Berlin Sans FB" pitchFamily="34" charset="0"/>
            </a:rPr>
            <a:t>La fluorescencia disminuye cuando el disolvente contiene átomos pesados </a:t>
          </a:r>
          <a:r>
            <a:rPr lang="es-MX" sz="1600" dirty="0" err="1" smtClean="0">
              <a:latin typeface="Berlin Sans FB" pitchFamily="34" charset="0"/>
            </a:rPr>
            <a:t>ej</a:t>
          </a:r>
          <a:r>
            <a:rPr lang="es-MX" sz="1600" dirty="0" smtClean="0">
              <a:latin typeface="Berlin Sans FB" pitchFamily="34" charset="0"/>
            </a:rPr>
            <a:t>: </a:t>
          </a:r>
          <a:r>
            <a:rPr lang="es-MX" sz="1600" dirty="0" err="1" smtClean="0">
              <a:latin typeface="Berlin Sans FB" pitchFamily="34" charset="0"/>
            </a:rPr>
            <a:t>tetrabromuro</a:t>
          </a:r>
          <a:r>
            <a:rPr lang="es-MX" sz="1600" dirty="0" smtClean="0">
              <a:latin typeface="Berlin Sans FB" pitchFamily="34" charset="0"/>
            </a:rPr>
            <a:t> de carbono. Fosforescencia viceversa. </a:t>
          </a:r>
          <a:endParaRPr lang="es-MX" sz="1600" dirty="0">
            <a:latin typeface="Berlin Sans FB" pitchFamily="34" charset="0"/>
          </a:endParaRPr>
        </a:p>
      </dgm:t>
    </dgm:pt>
    <dgm:pt modelId="{46FB8A7D-782A-4C57-B777-441FBE89CC15}" type="parTrans" cxnId="{2F477090-2048-4EDA-B292-30C46B29C52B}">
      <dgm:prSet/>
      <dgm:spPr/>
      <dgm:t>
        <a:bodyPr/>
        <a:lstStyle/>
        <a:p>
          <a:endParaRPr lang="es-MX"/>
        </a:p>
      </dgm:t>
    </dgm:pt>
    <dgm:pt modelId="{D69F8D8E-DDBE-4457-ACE8-46DFB6C12450}" type="sibTrans" cxnId="{2F477090-2048-4EDA-B292-30C46B29C52B}">
      <dgm:prSet/>
      <dgm:spPr/>
      <dgm:t>
        <a:bodyPr/>
        <a:lstStyle/>
        <a:p>
          <a:endParaRPr lang="es-MX"/>
        </a:p>
      </dgm:t>
    </dgm:pt>
    <dgm:pt modelId="{0DD48942-3D54-450C-985B-4B7C35AF8667}">
      <dgm:prSet phldrT="[Texto]" custT="1"/>
      <dgm:spPr/>
      <dgm:t>
        <a:bodyPr/>
        <a:lstStyle/>
        <a:p>
          <a:pPr algn="just"/>
          <a:r>
            <a:rPr lang="es-MX" sz="2800" dirty="0" smtClean="0">
              <a:latin typeface="Berlin Sans FB" pitchFamily="34" charset="0"/>
            </a:rPr>
            <a:t>+ ÁCIDO/ BASE </a:t>
          </a:r>
          <a:endParaRPr lang="es-MX" sz="2800" dirty="0">
            <a:latin typeface="Berlin Sans FB" pitchFamily="34" charset="0"/>
          </a:endParaRPr>
        </a:p>
      </dgm:t>
    </dgm:pt>
    <dgm:pt modelId="{903DE7E5-C18E-4566-AEE4-990735D10D53}" type="parTrans" cxnId="{8A7FF229-83F3-4CDE-BB46-569AFD37EBCF}">
      <dgm:prSet/>
      <dgm:spPr/>
      <dgm:t>
        <a:bodyPr/>
        <a:lstStyle/>
        <a:p>
          <a:endParaRPr lang="es-MX"/>
        </a:p>
      </dgm:t>
    </dgm:pt>
    <dgm:pt modelId="{80EACC5D-13F4-4187-BF8D-F0D62E379115}" type="sibTrans" cxnId="{8A7FF229-83F3-4CDE-BB46-569AFD37EBCF}">
      <dgm:prSet/>
      <dgm:spPr/>
      <dgm:t>
        <a:bodyPr/>
        <a:lstStyle/>
        <a:p>
          <a:endParaRPr lang="es-MX"/>
        </a:p>
      </dgm:t>
    </dgm:pt>
    <dgm:pt modelId="{9071D944-1E41-4019-971A-43FABF172DE7}">
      <dgm:prSet phldrT="[Texto]" custT="1"/>
      <dgm:spPr/>
      <dgm:t>
        <a:bodyPr/>
        <a:lstStyle/>
        <a:p>
          <a:pPr algn="just"/>
          <a:r>
            <a:rPr lang="es-MX" sz="2400" dirty="0" smtClean="0">
              <a:latin typeface="Berlin Sans FB" pitchFamily="34" charset="0"/>
            </a:rPr>
            <a:t>Cuanto mayor es el numero de formas resonantes mayor es la estabilidad del primer estado excitado y por ende hay una fluorescencia en la región UV. </a:t>
          </a:r>
          <a:endParaRPr lang="es-MX" sz="2400" dirty="0">
            <a:latin typeface="Berlin Sans FB" pitchFamily="34" charset="0"/>
          </a:endParaRPr>
        </a:p>
      </dgm:t>
    </dgm:pt>
    <dgm:pt modelId="{C936A455-C070-4002-8D56-2F764480D57C}" type="parTrans" cxnId="{02252CFD-E68B-4BC4-B8D8-8EE475DF2C86}">
      <dgm:prSet/>
      <dgm:spPr/>
      <dgm:t>
        <a:bodyPr/>
        <a:lstStyle/>
        <a:p>
          <a:endParaRPr lang="es-MX"/>
        </a:p>
      </dgm:t>
    </dgm:pt>
    <dgm:pt modelId="{2F04C3CB-4B93-4671-BAE4-EAC80A812840}" type="sibTrans" cxnId="{02252CFD-E68B-4BC4-B8D8-8EE475DF2C86}">
      <dgm:prSet/>
      <dgm:spPr/>
      <dgm:t>
        <a:bodyPr/>
        <a:lstStyle/>
        <a:p>
          <a:endParaRPr lang="es-MX"/>
        </a:p>
      </dgm:t>
    </dgm:pt>
    <dgm:pt modelId="{F85680E5-F036-4D77-A97A-92420CAD72FD}">
      <dgm:prSet phldrT="[Texto]" custT="1"/>
      <dgm:spPr/>
      <dgm:t>
        <a:bodyPr/>
        <a:lstStyle/>
        <a:p>
          <a:pPr algn="just"/>
          <a:r>
            <a:rPr lang="es-MX" sz="1600" dirty="0" smtClean="0">
              <a:latin typeface="Berlin Sans FB" pitchFamily="34" charset="0"/>
            </a:rPr>
            <a:t>En muchas ocasiones se observa que al aumentar la polaridad del disolvente se produce un desplazamiento en el espectro de fluorescencia hacia mayores longitudes de onda.</a:t>
          </a:r>
          <a:endParaRPr lang="es-MX" sz="1600" dirty="0">
            <a:latin typeface="Berlin Sans FB" pitchFamily="34" charset="0"/>
          </a:endParaRPr>
        </a:p>
      </dgm:t>
    </dgm:pt>
    <dgm:pt modelId="{F9E7A91A-6E44-4B3E-A347-22C0622F5B0C}" type="parTrans" cxnId="{2B111890-271C-40BF-87ED-34177546A37D}">
      <dgm:prSet/>
      <dgm:spPr/>
      <dgm:t>
        <a:bodyPr/>
        <a:lstStyle/>
        <a:p>
          <a:endParaRPr lang="es-MX"/>
        </a:p>
      </dgm:t>
    </dgm:pt>
    <dgm:pt modelId="{FC1FD118-16E3-4DCE-929F-CDD54AEB91D6}" type="sibTrans" cxnId="{2B111890-271C-40BF-87ED-34177546A37D}">
      <dgm:prSet/>
      <dgm:spPr/>
      <dgm:t>
        <a:bodyPr/>
        <a:lstStyle/>
        <a:p>
          <a:endParaRPr lang="es-MX"/>
        </a:p>
      </dgm:t>
    </dgm:pt>
    <dgm:pt modelId="{246B8C8D-0F9C-4354-AB99-CDAFBDFE7B32}" type="pres">
      <dgm:prSet presAssocID="{53BDED2F-1A4B-4B55-816C-1DC5194CBF87}" presName="linear" presStyleCnt="0">
        <dgm:presLayoutVars>
          <dgm:dir/>
          <dgm:resizeHandles val="exact"/>
        </dgm:presLayoutVars>
      </dgm:prSet>
      <dgm:spPr/>
      <dgm:t>
        <a:bodyPr/>
        <a:lstStyle/>
        <a:p>
          <a:endParaRPr lang="es-MX"/>
        </a:p>
      </dgm:t>
    </dgm:pt>
    <dgm:pt modelId="{9893655E-7DF3-4482-B293-A6548F188BA2}" type="pres">
      <dgm:prSet presAssocID="{E7FB366D-1FBE-45A8-8092-5FF89C002CB5}" presName="comp" presStyleCnt="0"/>
      <dgm:spPr/>
    </dgm:pt>
    <dgm:pt modelId="{4D093EBD-725C-497E-BD96-1B2201B01F41}" type="pres">
      <dgm:prSet presAssocID="{E7FB366D-1FBE-45A8-8092-5FF89C002CB5}" presName="box" presStyleLbl="node1" presStyleIdx="0" presStyleCnt="3"/>
      <dgm:spPr/>
      <dgm:t>
        <a:bodyPr/>
        <a:lstStyle/>
        <a:p>
          <a:endParaRPr lang="es-MX"/>
        </a:p>
      </dgm:t>
    </dgm:pt>
    <dgm:pt modelId="{181EC3AB-F8BC-463C-B313-8F4DED46F7D0}" type="pres">
      <dgm:prSet presAssocID="{E7FB366D-1FBE-45A8-8092-5FF89C002CB5}" presName="img" presStyleLbl="fgImgPlace1" presStyleIdx="0" presStyleCnt="3"/>
      <dgm:spPr/>
    </dgm:pt>
    <dgm:pt modelId="{86A09253-AD9A-43DD-91A3-069D9C7A6001}" type="pres">
      <dgm:prSet presAssocID="{E7FB366D-1FBE-45A8-8092-5FF89C002CB5}" presName="text" presStyleLbl="node1" presStyleIdx="0" presStyleCnt="3">
        <dgm:presLayoutVars>
          <dgm:bulletEnabled val="1"/>
        </dgm:presLayoutVars>
      </dgm:prSet>
      <dgm:spPr/>
      <dgm:t>
        <a:bodyPr/>
        <a:lstStyle/>
        <a:p>
          <a:endParaRPr lang="es-MX"/>
        </a:p>
      </dgm:t>
    </dgm:pt>
    <dgm:pt modelId="{89CEBF13-B617-41F2-B665-9D3FECDA7378}" type="pres">
      <dgm:prSet presAssocID="{F617319A-BB92-4ADA-96D2-663E0F698623}" presName="spacer" presStyleCnt="0"/>
      <dgm:spPr/>
    </dgm:pt>
    <dgm:pt modelId="{6CF2064D-B7E2-43F5-BB4A-9055BBFD3E47}" type="pres">
      <dgm:prSet presAssocID="{03B0A1A5-AA70-4522-98FD-FC1F51CA4886}" presName="comp" presStyleCnt="0"/>
      <dgm:spPr/>
    </dgm:pt>
    <dgm:pt modelId="{3FE058A3-C079-4D13-9ACB-D8F467F4D4BF}" type="pres">
      <dgm:prSet presAssocID="{03B0A1A5-AA70-4522-98FD-FC1F51CA4886}" presName="box" presStyleLbl="node1" presStyleIdx="1" presStyleCnt="3"/>
      <dgm:spPr/>
      <dgm:t>
        <a:bodyPr/>
        <a:lstStyle/>
        <a:p>
          <a:endParaRPr lang="es-MX"/>
        </a:p>
      </dgm:t>
    </dgm:pt>
    <dgm:pt modelId="{7C7A3E7C-495C-4B09-9B95-0501BC4B349F}" type="pres">
      <dgm:prSet presAssocID="{03B0A1A5-AA70-4522-98FD-FC1F51CA4886}" presName="img" presStyleLbl="fgImgPlace1" presStyleIdx="1" presStyleCnt="3"/>
      <dgm:spPr/>
    </dgm:pt>
    <dgm:pt modelId="{FF4DFF15-1FC8-49D0-81C5-D901F63459B7}" type="pres">
      <dgm:prSet presAssocID="{03B0A1A5-AA70-4522-98FD-FC1F51CA4886}" presName="text" presStyleLbl="node1" presStyleIdx="1" presStyleCnt="3">
        <dgm:presLayoutVars>
          <dgm:bulletEnabled val="1"/>
        </dgm:presLayoutVars>
      </dgm:prSet>
      <dgm:spPr/>
      <dgm:t>
        <a:bodyPr/>
        <a:lstStyle/>
        <a:p>
          <a:endParaRPr lang="es-MX"/>
        </a:p>
      </dgm:t>
    </dgm:pt>
    <dgm:pt modelId="{A3B1D36E-47FC-4FFD-87E1-44FC07B67675}" type="pres">
      <dgm:prSet presAssocID="{26D67320-553D-4B46-81C9-3E6CAC13FA3E}" presName="spacer" presStyleCnt="0"/>
      <dgm:spPr/>
    </dgm:pt>
    <dgm:pt modelId="{FA2AEED9-B1A2-4B3C-A6F2-5C6099A7BD7E}" type="pres">
      <dgm:prSet presAssocID="{0DD48942-3D54-450C-985B-4B7C35AF8667}" presName="comp" presStyleCnt="0"/>
      <dgm:spPr/>
    </dgm:pt>
    <dgm:pt modelId="{32F653A3-484E-444C-A259-8C256D644F9D}" type="pres">
      <dgm:prSet presAssocID="{0DD48942-3D54-450C-985B-4B7C35AF8667}" presName="box" presStyleLbl="node1" presStyleIdx="2" presStyleCnt="3"/>
      <dgm:spPr/>
      <dgm:t>
        <a:bodyPr/>
        <a:lstStyle/>
        <a:p>
          <a:endParaRPr lang="es-MX"/>
        </a:p>
      </dgm:t>
    </dgm:pt>
    <dgm:pt modelId="{E196D8FF-2EF9-4204-90E0-F59A9ECD3360}" type="pres">
      <dgm:prSet presAssocID="{0DD48942-3D54-450C-985B-4B7C35AF8667}" presName="img" presStyleLbl="fgImgPlace1" presStyleIdx="2" presStyleCnt="3"/>
      <dgm:spPr/>
    </dgm:pt>
    <dgm:pt modelId="{80DB1ED7-31ED-4339-A616-B0CB562343BE}" type="pres">
      <dgm:prSet presAssocID="{0DD48942-3D54-450C-985B-4B7C35AF8667}" presName="text" presStyleLbl="node1" presStyleIdx="2" presStyleCnt="3">
        <dgm:presLayoutVars>
          <dgm:bulletEnabled val="1"/>
        </dgm:presLayoutVars>
      </dgm:prSet>
      <dgm:spPr/>
      <dgm:t>
        <a:bodyPr/>
        <a:lstStyle/>
        <a:p>
          <a:endParaRPr lang="es-MX"/>
        </a:p>
      </dgm:t>
    </dgm:pt>
  </dgm:ptLst>
  <dgm:cxnLst>
    <dgm:cxn modelId="{BD0DC0FD-90BC-4A9F-838B-35B5614463FD}" srcId="{E7FB366D-1FBE-45A8-8092-5FF89C002CB5}" destId="{4396F779-47B8-4733-931E-777DB8537F2C}" srcOrd="0" destOrd="0" parTransId="{CA5D819D-1282-4AC4-92C8-00418B20E6F8}" sibTransId="{0FDC77AB-8B53-4A94-8C90-F2C2813C691D}"/>
    <dgm:cxn modelId="{2F477090-2048-4EDA-B292-30C46B29C52B}" srcId="{03B0A1A5-AA70-4522-98FD-FC1F51CA4886}" destId="{1898A2A7-5C6B-430B-9916-1E791CEEA6FD}" srcOrd="1" destOrd="0" parTransId="{46FB8A7D-782A-4C57-B777-441FBE89CC15}" sibTransId="{D69F8D8E-DDBE-4457-ACE8-46DFB6C12450}"/>
    <dgm:cxn modelId="{E1300549-7348-46EA-886F-C74DF620D013}" type="presOf" srcId="{1898A2A7-5C6B-430B-9916-1E791CEEA6FD}" destId="{FF4DFF15-1FC8-49D0-81C5-D901F63459B7}" srcOrd="1" destOrd="2" presId="urn:microsoft.com/office/officeart/2005/8/layout/vList4"/>
    <dgm:cxn modelId="{2B1E12DD-7D9C-4795-B7C5-5FAB2009299D}" type="presOf" srcId="{C751756D-43CA-4D05-BF39-C9B75FD533EF}" destId="{FF4DFF15-1FC8-49D0-81C5-D901F63459B7}" srcOrd="1" destOrd="1" presId="urn:microsoft.com/office/officeart/2005/8/layout/vList4"/>
    <dgm:cxn modelId="{27971664-F528-4B41-AB4E-805AE5C6138E}" srcId="{53BDED2F-1A4B-4B55-816C-1DC5194CBF87}" destId="{03B0A1A5-AA70-4522-98FD-FC1F51CA4886}" srcOrd="1" destOrd="0" parTransId="{065A15B5-D478-4C6D-B010-883981728093}" sibTransId="{26D67320-553D-4B46-81C9-3E6CAC13FA3E}"/>
    <dgm:cxn modelId="{0DECE058-3220-4391-9EDC-6E0AB5B16CC4}" type="presOf" srcId="{03B0A1A5-AA70-4522-98FD-FC1F51CA4886}" destId="{FF4DFF15-1FC8-49D0-81C5-D901F63459B7}" srcOrd="1" destOrd="0" presId="urn:microsoft.com/office/officeart/2005/8/layout/vList4"/>
    <dgm:cxn modelId="{A62498A3-839D-4F55-AC86-0F85865BF740}" type="presOf" srcId="{C751756D-43CA-4D05-BF39-C9B75FD533EF}" destId="{3FE058A3-C079-4D13-9ACB-D8F467F4D4BF}" srcOrd="0" destOrd="1" presId="urn:microsoft.com/office/officeart/2005/8/layout/vList4"/>
    <dgm:cxn modelId="{3343E0A7-1301-413A-8D1A-2C6F55558C9E}" type="presOf" srcId="{F85680E5-F036-4D77-A97A-92420CAD72FD}" destId="{FF4DFF15-1FC8-49D0-81C5-D901F63459B7}" srcOrd="1" destOrd="3" presId="urn:microsoft.com/office/officeart/2005/8/layout/vList4"/>
    <dgm:cxn modelId="{B0944DCE-1DD7-48BB-BADA-02E1E53B0262}" type="presOf" srcId="{1898A2A7-5C6B-430B-9916-1E791CEEA6FD}" destId="{3FE058A3-C079-4D13-9ACB-D8F467F4D4BF}" srcOrd="0" destOrd="2" presId="urn:microsoft.com/office/officeart/2005/8/layout/vList4"/>
    <dgm:cxn modelId="{F045AFCC-976A-4FAD-AB60-B1A368609B13}" type="presOf" srcId="{03B0A1A5-AA70-4522-98FD-FC1F51CA4886}" destId="{3FE058A3-C079-4D13-9ACB-D8F467F4D4BF}" srcOrd="0" destOrd="0" presId="urn:microsoft.com/office/officeart/2005/8/layout/vList4"/>
    <dgm:cxn modelId="{A6EB441C-5107-46B4-AE17-4E6C94BB33F1}" srcId="{03B0A1A5-AA70-4522-98FD-FC1F51CA4886}" destId="{C751756D-43CA-4D05-BF39-C9B75FD533EF}" srcOrd="0" destOrd="0" parTransId="{F347B2D5-30EF-4248-A789-F16C45C382D2}" sibTransId="{BC5A932F-C1F5-4ECB-8D51-D717543B3688}"/>
    <dgm:cxn modelId="{BF8916BA-443F-4BDD-BF09-DE73770E0942}" type="presOf" srcId="{9071D944-1E41-4019-971A-43FABF172DE7}" destId="{80DB1ED7-31ED-4339-A616-B0CB562343BE}" srcOrd="1" destOrd="1" presId="urn:microsoft.com/office/officeart/2005/8/layout/vList4"/>
    <dgm:cxn modelId="{8E3767C9-8F4E-4D47-BEE8-CD0A3268054F}" type="presOf" srcId="{F85680E5-F036-4D77-A97A-92420CAD72FD}" destId="{3FE058A3-C079-4D13-9ACB-D8F467F4D4BF}" srcOrd="0" destOrd="3" presId="urn:microsoft.com/office/officeart/2005/8/layout/vList4"/>
    <dgm:cxn modelId="{1596FF3F-3F3C-4A67-8C11-D890A59B3C8B}" type="presOf" srcId="{0DD48942-3D54-450C-985B-4B7C35AF8667}" destId="{80DB1ED7-31ED-4339-A616-B0CB562343BE}" srcOrd="1" destOrd="0" presId="urn:microsoft.com/office/officeart/2005/8/layout/vList4"/>
    <dgm:cxn modelId="{CF457DF0-4BD0-4D39-9219-32AE2386A6A6}" type="presOf" srcId="{E7FB366D-1FBE-45A8-8092-5FF89C002CB5}" destId="{4D093EBD-725C-497E-BD96-1B2201B01F41}" srcOrd="0" destOrd="0" presId="urn:microsoft.com/office/officeart/2005/8/layout/vList4"/>
    <dgm:cxn modelId="{AABEE96B-48BC-4FB2-BFE9-F80A35161975}" type="presOf" srcId="{0DD48942-3D54-450C-985B-4B7C35AF8667}" destId="{32F653A3-484E-444C-A259-8C256D644F9D}" srcOrd="0" destOrd="0" presId="urn:microsoft.com/office/officeart/2005/8/layout/vList4"/>
    <dgm:cxn modelId="{6557ED95-97BD-4D2D-AE13-5E7DEA9AA30A}" type="presOf" srcId="{4396F779-47B8-4733-931E-777DB8537F2C}" destId="{86A09253-AD9A-43DD-91A3-069D9C7A6001}" srcOrd="1" destOrd="1" presId="urn:microsoft.com/office/officeart/2005/8/layout/vList4"/>
    <dgm:cxn modelId="{F7B2BA4E-9381-4DEC-B4A5-B21120EC0110}" srcId="{53BDED2F-1A4B-4B55-816C-1DC5194CBF87}" destId="{E7FB366D-1FBE-45A8-8092-5FF89C002CB5}" srcOrd="0" destOrd="0" parTransId="{9E883D6F-9931-4621-B5D6-170B6494649B}" sibTransId="{F617319A-BB92-4ADA-96D2-663E0F698623}"/>
    <dgm:cxn modelId="{C019B5C6-D916-4CF4-AEF3-BC33662A1BC5}" type="presOf" srcId="{4396F779-47B8-4733-931E-777DB8537F2C}" destId="{4D093EBD-725C-497E-BD96-1B2201B01F41}" srcOrd="0" destOrd="1" presId="urn:microsoft.com/office/officeart/2005/8/layout/vList4"/>
    <dgm:cxn modelId="{2B111890-271C-40BF-87ED-34177546A37D}" srcId="{03B0A1A5-AA70-4522-98FD-FC1F51CA4886}" destId="{F85680E5-F036-4D77-A97A-92420CAD72FD}" srcOrd="2" destOrd="0" parTransId="{F9E7A91A-6E44-4B3E-A347-22C0622F5B0C}" sibTransId="{FC1FD118-16E3-4DCE-929F-CDD54AEB91D6}"/>
    <dgm:cxn modelId="{8A7FF229-83F3-4CDE-BB46-569AFD37EBCF}" srcId="{53BDED2F-1A4B-4B55-816C-1DC5194CBF87}" destId="{0DD48942-3D54-450C-985B-4B7C35AF8667}" srcOrd="2" destOrd="0" parTransId="{903DE7E5-C18E-4566-AEE4-990735D10D53}" sibTransId="{80EACC5D-13F4-4187-BF8D-F0D62E379115}"/>
    <dgm:cxn modelId="{17467809-9DD5-4A1A-B24F-1DACAD03110D}" type="presOf" srcId="{9071D944-1E41-4019-971A-43FABF172DE7}" destId="{32F653A3-484E-444C-A259-8C256D644F9D}" srcOrd="0" destOrd="1" presId="urn:microsoft.com/office/officeart/2005/8/layout/vList4"/>
    <dgm:cxn modelId="{02252CFD-E68B-4BC4-B8D8-8EE475DF2C86}" srcId="{0DD48942-3D54-450C-985B-4B7C35AF8667}" destId="{9071D944-1E41-4019-971A-43FABF172DE7}" srcOrd="0" destOrd="0" parTransId="{C936A455-C070-4002-8D56-2F764480D57C}" sibTransId="{2F04C3CB-4B93-4671-BAE4-EAC80A812840}"/>
    <dgm:cxn modelId="{0315F1F7-D2E8-4C23-85C1-34886C41F504}" type="presOf" srcId="{53BDED2F-1A4B-4B55-816C-1DC5194CBF87}" destId="{246B8C8D-0F9C-4354-AB99-CDAFBDFE7B32}" srcOrd="0" destOrd="0" presId="urn:microsoft.com/office/officeart/2005/8/layout/vList4"/>
    <dgm:cxn modelId="{568546D0-E46E-464A-BB5F-094952FF90B2}" type="presOf" srcId="{E7FB366D-1FBE-45A8-8092-5FF89C002CB5}" destId="{86A09253-AD9A-43DD-91A3-069D9C7A6001}" srcOrd="1" destOrd="0" presId="urn:microsoft.com/office/officeart/2005/8/layout/vList4"/>
    <dgm:cxn modelId="{7C0E5BF5-E73C-4094-A249-4CEA09A5A4CA}" type="presParOf" srcId="{246B8C8D-0F9C-4354-AB99-CDAFBDFE7B32}" destId="{9893655E-7DF3-4482-B293-A6548F188BA2}" srcOrd="0" destOrd="0" presId="urn:microsoft.com/office/officeart/2005/8/layout/vList4"/>
    <dgm:cxn modelId="{F1235B22-BBA2-4C69-973E-F8643D1A46C9}" type="presParOf" srcId="{9893655E-7DF3-4482-B293-A6548F188BA2}" destId="{4D093EBD-725C-497E-BD96-1B2201B01F41}" srcOrd="0" destOrd="0" presId="urn:microsoft.com/office/officeart/2005/8/layout/vList4"/>
    <dgm:cxn modelId="{7945DAEB-19CC-46FF-906A-6FF7C076E7CF}" type="presParOf" srcId="{9893655E-7DF3-4482-B293-A6548F188BA2}" destId="{181EC3AB-F8BC-463C-B313-8F4DED46F7D0}" srcOrd="1" destOrd="0" presId="urn:microsoft.com/office/officeart/2005/8/layout/vList4"/>
    <dgm:cxn modelId="{5C0F93EF-3791-4E5E-9097-5F08F6E2F0E0}" type="presParOf" srcId="{9893655E-7DF3-4482-B293-A6548F188BA2}" destId="{86A09253-AD9A-43DD-91A3-069D9C7A6001}" srcOrd="2" destOrd="0" presId="urn:microsoft.com/office/officeart/2005/8/layout/vList4"/>
    <dgm:cxn modelId="{A57F0FCB-77E7-4C52-AD31-9E2B583B786F}" type="presParOf" srcId="{246B8C8D-0F9C-4354-AB99-CDAFBDFE7B32}" destId="{89CEBF13-B617-41F2-B665-9D3FECDA7378}" srcOrd="1" destOrd="0" presId="urn:microsoft.com/office/officeart/2005/8/layout/vList4"/>
    <dgm:cxn modelId="{83770780-B3F9-4C28-A592-28FFFF5D18AB}" type="presParOf" srcId="{246B8C8D-0F9C-4354-AB99-CDAFBDFE7B32}" destId="{6CF2064D-B7E2-43F5-BB4A-9055BBFD3E47}" srcOrd="2" destOrd="0" presId="urn:microsoft.com/office/officeart/2005/8/layout/vList4"/>
    <dgm:cxn modelId="{3CA5E107-BE3D-44F7-9C54-701EDD897E28}" type="presParOf" srcId="{6CF2064D-B7E2-43F5-BB4A-9055BBFD3E47}" destId="{3FE058A3-C079-4D13-9ACB-D8F467F4D4BF}" srcOrd="0" destOrd="0" presId="urn:microsoft.com/office/officeart/2005/8/layout/vList4"/>
    <dgm:cxn modelId="{9E89DD3E-3FC4-4088-8D08-56AA44D2CA6A}" type="presParOf" srcId="{6CF2064D-B7E2-43F5-BB4A-9055BBFD3E47}" destId="{7C7A3E7C-495C-4B09-9B95-0501BC4B349F}" srcOrd="1" destOrd="0" presId="urn:microsoft.com/office/officeart/2005/8/layout/vList4"/>
    <dgm:cxn modelId="{CE400F1E-0DBF-4227-8C8B-B114C3676E2A}" type="presParOf" srcId="{6CF2064D-B7E2-43F5-BB4A-9055BBFD3E47}" destId="{FF4DFF15-1FC8-49D0-81C5-D901F63459B7}" srcOrd="2" destOrd="0" presId="urn:microsoft.com/office/officeart/2005/8/layout/vList4"/>
    <dgm:cxn modelId="{BC985130-86DD-4E35-B973-CBD2BD5BCCAD}" type="presParOf" srcId="{246B8C8D-0F9C-4354-AB99-CDAFBDFE7B32}" destId="{A3B1D36E-47FC-4FFD-87E1-44FC07B67675}" srcOrd="3" destOrd="0" presId="urn:microsoft.com/office/officeart/2005/8/layout/vList4"/>
    <dgm:cxn modelId="{6496DC6E-F857-42F9-AF72-80DA7A381D81}" type="presParOf" srcId="{246B8C8D-0F9C-4354-AB99-CDAFBDFE7B32}" destId="{FA2AEED9-B1A2-4B3C-A6F2-5C6099A7BD7E}" srcOrd="4" destOrd="0" presId="urn:microsoft.com/office/officeart/2005/8/layout/vList4"/>
    <dgm:cxn modelId="{29E1BF01-80EB-4EBF-B8FD-FE80AE34A359}" type="presParOf" srcId="{FA2AEED9-B1A2-4B3C-A6F2-5C6099A7BD7E}" destId="{32F653A3-484E-444C-A259-8C256D644F9D}" srcOrd="0" destOrd="0" presId="urn:microsoft.com/office/officeart/2005/8/layout/vList4"/>
    <dgm:cxn modelId="{6D654901-8607-4EA9-AF3E-AC9610E2E224}" type="presParOf" srcId="{FA2AEED9-B1A2-4B3C-A6F2-5C6099A7BD7E}" destId="{E196D8FF-2EF9-4204-90E0-F59A9ECD3360}" srcOrd="1" destOrd="0" presId="urn:microsoft.com/office/officeart/2005/8/layout/vList4"/>
    <dgm:cxn modelId="{6453C5AF-FF11-4E25-9400-2C4A3AD84249}" type="presParOf" srcId="{FA2AEED9-B1A2-4B3C-A6F2-5C6099A7BD7E}" destId="{80DB1ED7-31ED-4339-A616-B0CB562343B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5F156BBB-5D16-4F2F-8CF0-C426CF6CCA15}"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s-MX"/>
        </a:p>
      </dgm:t>
    </dgm:pt>
    <dgm:pt modelId="{8C1B47D0-601A-42B1-96A2-FBAC693FC737}">
      <dgm:prSet phldrT="[Texto]" custT="1"/>
      <dgm:spPr/>
      <dgm:t>
        <a:bodyPr/>
        <a:lstStyle/>
        <a:p>
          <a:pPr algn="just"/>
          <a:r>
            <a:rPr lang="es-MX" sz="2800" dirty="0" smtClean="0">
              <a:latin typeface="Berlin Sans FB" pitchFamily="34" charset="0"/>
            </a:rPr>
            <a:t>La presencia de oxigeno disuelto reduce la intensidad de fluorescencia en una disolución. </a:t>
          </a:r>
          <a:endParaRPr lang="es-MX" sz="2800" dirty="0">
            <a:latin typeface="Berlin Sans FB" pitchFamily="34" charset="0"/>
          </a:endParaRPr>
        </a:p>
      </dgm:t>
    </dgm:pt>
    <dgm:pt modelId="{0DA1D690-8FCC-4EEE-93FD-1A876D31977E}" type="parTrans" cxnId="{FF8CE995-6BA5-4F9E-8445-78DA91D87E49}">
      <dgm:prSet/>
      <dgm:spPr/>
      <dgm:t>
        <a:bodyPr/>
        <a:lstStyle/>
        <a:p>
          <a:endParaRPr lang="es-MX"/>
        </a:p>
      </dgm:t>
    </dgm:pt>
    <dgm:pt modelId="{BEE1AA3A-86C2-42C3-8B21-954438AA1470}" type="sibTrans" cxnId="{FF8CE995-6BA5-4F9E-8445-78DA91D87E49}">
      <dgm:prSet/>
      <dgm:spPr/>
      <dgm:t>
        <a:bodyPr/>
        <a:lstStyle/>
        <a:p>
          <a:endParaRPr lang="es-MX"/>
        </a:p>
      </dgm:t>
    </dgm:pt>
    <dgm:pt modelId="{A323E3E7-2AB4-43ED-A134-4C25158EBCDF}">
      <dgm:prSet phldrT="[Texto]"/>
      <dgm:spPr/>
      <dgm:t>
        <a:bodyPr/>
        <a:lstStyle/>
        <a:p>
          <a:r>
            <a:rPr lang="es-MX" dirty="0" smtClean="0"/>
            <a:t>Debería de ser lineal, no sucede cuando la concentración es elevada la linealidad se pierde.</a:t>
          </a:r>
        </a:p>
      </dgm:t>
    </dgm:pt>
    <dgm:pt modelId="{2B51E454-F3D1-4834-8EC4-FB8B930A85C0}" type="parTrans" cxnId="{D52CCB86-5AF3-429F-854D-3F740F4147AD}">
      <dgm:prSet/>
      <dgm:spPr/>
      <dgm:t>
        <a:bodyPr/>
        <a:lstStyle/>
        <a:p>
          <a:endParaRPr lang="es-MX"/>
        </a:p>
      </dgm:t>
    </dgm:pt>
    <dgm:pt modelId="{577591D8-02C5-4D80-9210-50578CB102CA}" type="sibTrans" cxnId="{D52CCB86-5AF3-429F-854D-3F740F4147AD}">
      <dgm:prSet/>
      <dgm:spPr/>
      <dgm:t>
        <a:bodyPr/>
        <a:lstStyle/>
        <a:p>
          <a:endParaRPr lang="es-MX"/>
        </a:p>
      </dgm:t>
    </dgm:pt>
    <dgm:pt modelId="{89571633-7AE9-4321-B37E-F690E4C518C1}">
      <dgm:prSet phldrT="[Texto]"/>
      <dgm:spPr/>
      <dgm:t>
        <a:bodyPr/>
        <a:lstStyle/>
        <a:p>
          <a:r>
            <a:rPr lang="es-MX" dirty="0" smtClean="0"/>
            <a:t>auto amortiguación</a:t>
          </a:r>
          <a:endParaRPr lang="es-MX" dirty="0"/>
        </a:p>
      </dgm:t>
    </dgm:pt>
    <dgm:pt modelId="{661B5188-8D44-47DB-8E5C-444039069914}" type="parTrans" cxnId="{9C5A39FE-47E9-496C-BA2D-DA53CF0D784A}">
      <dgm:prSet/>
      <dgm:spPr/>
      <dgm:t>
        <a:bodyPr/>
        <a:lstStyle/>
        <a:p>
          <a:endParaRPr lang="es-MX"/>
        </a:p>
      </dgm:t>
    </dgm:pt>
    <dgm:pt modelId="{B8368223-0418-4841-A3C6-25DA0DAEA0FD}" type="sibTrans" cxnId="{9C5A39FE-47E9-496C-BA2D-DA53CF0D784A}">
      <dgm:prSet/>
      <dgm:spPr/>
      <dgm:t>
        <a:bodyPr/>
        <a:lstStyle/>
        <a:p>
          <a:endParaRPr lang="es-MX"/>
        </a:p>
      </dgm:t>
    </dgm:pt>
    <dgm:pt modelId="{D483283D-9CE2-4D4A-849C-CCE0091312B2}">
      <dgm:prSet phldrT="[Texto]"/>
      <dgm:spPr/>
      <dgm:t>
        <a:bodyPr/>
        <a:lstStyle/>
        <a:p>
          <a:r>
            <a:rPr lang="es-MX" dirty="0" err="1" smtClean="0"/>
            <a:t>Autoabsorción</a:t>
          </a:r>
          <a:r>
            <a:rPr lang="es-MX" dirty="0" smtClean="0"/>
            <a:t> (disminuye)</a:t>
          </a:r>
          <a:endParaRPr lang="es-MX" dirty="0"/>
        </a:p>
      </dgm:t>
    </dgm:pt>
    <dgm:pt modelId="{8A0B838F-23F1-4FE5-B37E-820CB3352BB9}" type="parTrans" cxnId="{B741F3FB-E796-4C96-9608-E1FF48538CCE}">
      <dgm:prSet/>
      <dgm:spPr/>
      <dgm:t>
        <a:bodyPr/>
        <a:lstStyle/>
        <a:p>
          <a:endParaRPr lang="es-MX"/>
        </a:p>
      </dgm:t>
    </dgm:pt>
    <dgm:pt modelId="{48ACEAAB-71A5-4EF5-83FD-92267B5AD2B4}" type="sibTrans" cxnId="{B741F3FB-E796-4C96-9608-E1FF48538CCE}">
      <dgm:prSet/>
      <dgm:spPr/>
      <dgm:t>
        <a:bodyPr/>
        <a:lstStyle/>
        <a:p>
          <a:endParaRPr lang="es-MX"/>
        </a:p>
      </dgm:t>
    </dgm:pt>
    <dgm:pt modelId="{43491F3C-2F76-49C7-887D-90991840EC75}" type="pres">
      <dgm:prSet presAssocID="{5F156BBB-5D16-4F2F-8CF0-C426CF6CCA15}" presName="linear" presStyleCnt="0">
        <dgm:presLayoutVars>
          <dgm:dir/>
          <dgm:resizeHandles val="exact"/>
        </dgm:presLayoutVars>
      </dgm:prSet>
      <dgm:spPr/>
      <dgm:t>
        <a:bodyPr/>
        <a:lstStyle/>
        <a:p>
          <a:endParaRPr lang="es-MX"/>
        </a:p>
      </dgm:t>
    </dgm:pt>
    <dgm:pt modelId="{5FF29335-684D-4AB1-99F6-57BD6AB61C7F}" type="pres">
      <dgm:prSet presAssocID="{8C1B47D0-601A-42B1-96A2-FBAC693FC737}" presName="comp" presStyleCnt="0"/>
      <dgm:spPr/>
    </dgm:pt>
    <dgm:pt modelId="{B7FAFBC6-FD0C-4814-B02F-361E3CF424E5}" type="pres">
      <dgm:prSet presAssocID="{8C1B47D0-601A-42B1-96A2-FBAC693FC737}" presName="box" presStyleLbl="node1" presStyleIdx="0" presStyleCnt="2"/>
      <dgm:spPr/>
      <dgm:t>
        <a:bodyPr/>
        <a:lstStyle/>
        <a:p>
          <a:endParaRPr lang="es-MX"/>
        </a:p>
      </dgm:t>
    </dgm:pt>
    <dgm:pt modelId="{5C1B63D8-8CFC-43D3-A97E-6461BF6E5013}" type="pres">
      <dgm:prSet presAssocID="{8C1B47D0-601A-42B1-96A2-FBAC693FC737}" presName="img" presStyleLbl="fgImgPlace1" presStyleIdx="0" presStyleCnt="2"/>
      <dgm:spPr/>
    </dgm:pt>
    <dgm:pt modelId="{FEE15C38-55B2-4454-916B-D2D6368A1D67}" type="pres">
      <dgm:prSet presAssocID="{8C1B47D0-601A-42B1-96A2-FBAC693FC737}" presName="text" presStyleLbl="node1" presStyleIdx="0" presStyleCnt="2">
        <dgm:presLayoutVars>
          <dgm:bulletEnabled val="1"/>
        </dgm:presLayoutVars>
      </dgm:prSet>
      <dgm:spPr/>
      <dgm:t>
        <a:bodyPr/>
        <a:lstStyle/>
        <a:p>
          <a:endParaRPr lang="es-MX"/>
        </a:p>
      </dgm:t>
    </dgm:pt>
    <dgm:pt modelId="{00509DB3-86D6-4DD1-9467-4F40146FC5D9}" type="pres">
      <dgm:prSet presAssocID="{BEE1AA3A-86C2-42C3-8B21-954438AA1470}" presName="spacer" presStyleCnt="0"/>
      <dgm:spPr/>
    </dgm:pt>
    <dgm:pt modelId="{89E688FC-5900-4569-9A5C-DB2D6A4644B5}" type="pres">
      <dgm:prSet presAssocID="{A323E3E7-2AB4-43ED-A134-4C25158EBCDF}" presName="comp" presStyleCnt="0"/>
      <dgm:spPr/>
    </dgm:pt>
    <dgm:pt modelId="{5A517E50-2AD5-4800-BC60-1A5DCD07EB9A}" type="pres">
      <dgm:prSet presAssocID="{A323E3E7-2AB4-43ED-A134-4C25158EBCDF}" presName="box" presStyleLbl="node1" presStyleIdx="1" presStyleCnt="2"/>
      <dgm:spPr/>
      <dgm:t>
        <a:bodyPr/>
        <a:lstStyle/>
        <a:p>
          <a:endParaRPr lang="es-MX"/>
        </a:p>
      </dgm:t>
    </dgm:pt>
    <dgm:pt modelId="{2C79B4A6-2960-4645-A802-D235E56B94FC}" type="pres">
      <dgm:prSet presAssocID="{A323E3E7-2AB4-43ED-A134-4C25158EBCDF}" presName="img" presStyleLbl="fgImgPlace1" presStyleIdx="1" presStyleCnt="2"/>
      <dgm:spPr/>
    </dgm:pt>
    <dgm:pt modelId="{3E0EDA19-0D90-4413-9C83-C4086AB035C1}" type="pres">
      <dgm:prSet presAssocID="{A323E3E7-2AB4-43ED-A134-4C25158EBCDF}" presName="text" presStyleLbl="node1" presStyleIdx="1" presStyleCnt="2">
        <dgm:presLayoutVars>
          <dgm:bulletEnabled val="1"/>
        </dgm:presLayoutVars>
      </dgm:prSet>
      <dgm:spPr/>
      <dgm:t>
        <a:bodyPr/>
        <a:lstStyle/>
        <a:p>
          <a:endParaRPr lang="es-MX"/>
        </a:p>
      </dgm:t>
    </dgm:pt>
  </dgm:ptLst>
  <dgm:cxnLst>
    <dgm:cxn modelId="{B741F3FB-E796-4C96-9608-E1FF48538CCE}" srcId="{A323E3E7-2AB4-43ED-A134-4C25158EBCDF}" destId="{D483283D-9CE2-4D4A-849C-CCE0091312B2}" srcOrd="1" destOrd="0" parTransId="{8A0B838F-23F1-4FE5-B37E-820CB3352BB9}" sibTransId="{48ACEAAB-71A5-4EF5-83FD-92267B5AD2B4}"/>
    <dgm:cxn modelId="{6E4F106F-8412-4781-A7B7-8448FC031A0E}" type="presOf" srcId="{89571633-7AE9-4321-B37E-F690E4C518C1}" destId="{5A517E50-2AD5-4800-BC60-1A5DCD07EB9A}" srcOrd="0" destOrd="1" presId="urn:microsoft.com/office/officeart/2005/8/layout/vList4"/>
    <dgm:cxn modelId="{9C5A39FE-47E9-496C-BA2D-DA53CF0D784A}" srcId="{A323E3E7-2AB4-43ED-A134-4C25158EBCDF}" destId="{89571633-7AE9-4321-B37E-F690E4C518C1}" srcOrd="0" destOrd="0" parTransId="{661B5188-8D44-47DB-8E5C-444039069914}" sibTransId="{B8368223-0418-4841-A3C6-25DA0DAEA0FD}"/>
    <dgm:cxn modelId="{298AAC4B-C738-4507-A9B7-B4014FB88F84}" type="presOf" srcId="{5F156BBB-5D16-4F2F-8CF0-C426CF6CCA15}" destId="{43491F3C-2F76-49C7-887D-90991840EC75}" srcOrd="0" destOrd="0" presId="urn:microsoft.com/office/officeart/2005/8/layout/vList4"/>
    <dgm:cxn modelId="{9E7989F8-B57F-4F35-9439-E19AF98B9F11}" type="presOf" srcId="{89571633-7AE9-4321-B37E-F690E4C518C1}" destId="{3E0EDA19-0D90-4413-9C83-C4086AB035C1}" srcOrd="1" destOrd="1" presId="urn:microsoft.com/office/officeart/2005/8/layout/vList4"/>
    <dgm:cxn modelId="{B79A0286-D865-4196-A99F-FAFCBE43058C}" type="presOf" srcId="{8C1B47D0-601A-42B1-96A2-FBAC693FC737}" destId="{FEE15C38-55B2-4454-916B-D2D6368A1D67}" srcOrd="1" destOrd="0" presId="urn:microsoft.com/office/officeart/2005/8/layout/vList4"/>
    <dgm:cxn modelId="{9F2E1FF3-4EA5-4123-A078-69E48F231DBF}" type="presOf" srcId="{8C1B47D0-601A-42B1-96A2-FBAC693FC737}" destId="{B7FAFBC6-FD0C-4814-B02F-361E3CF424E5}" srcOrd="0" destOrd="0" presId="urn:microsoft.com/office/officeart/2005/8/layout/vList4"/>
    <dgm:cxn modelId="{85E07841-F506-449B-B6BE-503D447D0E12}" type="presOf" srcId="{A323E3E7-2AB4-43ED-A134-4C25158EBCDF}" destId="{3E0EDA19-0D90-4413-9C83-C4086AB035C1}" srcOrd="1" destOrd="0" presId="urn:microsoft.com/office/officeart/2005/8/layout/vList4"/>
    <dgm:cxn modelId="{93A41080-7B40-484F-9F91-C905DBB717CA}" type="presOf" srcId="{D483283D-9CE2-4D4A-849C-CCE0091312B2}" destId="{3E0EDA19-0D90-4413-9C83-C4086AB035C1}" srcOrd="1" destOrd="2" presId="urn:microsoft.com/office/officeart/2005/8/layout/vList4"/>
    <dgm:cxn modelId="{D52CCB86-5AF3-429F-854D-3F740F4147AD}" srcId="{5F156BBB-5D16-4F2F-8CF0-C426CF6CCA15}" destId="{A323E3E7-2AB4-43ED-A134-4C25158EBCDF}" srcOrd="1" destOrd="0" parTransId="{2B51E454-F3D1-4834-8EC4-FB8B930A85C0}" sibTransId="{577591D8-02C5-4D80-9210-50578CB102CA}"/>
    <dgm:cxn modelId="{068F6D19-BB57-4309-807B-85BB9C7CD08A}" type="presOf" srcId="{D483283D-9CE2-4D4A-849C-CCE0091312B2}" destId="{5A517E50-2AD5-4800-BC60-1A5DCD07EB9A}" srcOrd="0" destOrd="2" presId="urn:microsoft.com/office/officeart/2005/8/layout/vList4"/>
    <dgm:cxn modelId="{FF8CE995-6BA5-4F9E-8445-78DA91D87E49}" srcId="{5F156BBB-5D16-4F2F-8CF0-C426CF6CCA15}" destId="{8C1B47D0-601A-42B1-96A2-FBAC693FC737}" srcOrd="0" destOrd="0" parTransId="{0DA1D690-8FCC-4EEE-93FD-1A876D31977E}" sibTransId="{BEE1AA3A-86C2-42C3-8B21-954438AA1470}"/>
    <dgm:cxn modelId="{32F599D2-8F44-416C-B0D9-4651960DFE2E}" type="presOf" srcId="{A323E3E7-2AB4-43ED-A134-4C25158EBCDF}" destId="{5A517E50-2AD5-4800-BC60-1A5DCD07EB9A}" srcOrd="0" destOrd="0" presId="urn:microsoft.com/office/officeart/2005/8/layout/vList4"/>
    <dgm:cxn modelId="{735BF8A5-038A-4D15-ADBA-951F61CA42D2}" type="presParOf" srcId="{43491F3C-2F76-49C7-887D-90991840EC75}" destId="{5FF29335-684D-4AB1-99F6-57BD6AB61C7F}" srcOrd="0" destOrd="0" presId="urn:microsoft.com/office/officeart/2005/8/layout/vList4"/>
    <dgm:cxn modelId="{A8FAB564-3160-4949-B1AC-E281689FD4B8}" type="presParOf" srcId="{5FF29335-684D-4AB1-99F6-57BD6AB61C7F}" destId="{B7FAFBC6-FD0C-4814-B02F-361E3CF424E5}" srcOrd="0" destOrd="0" presId="urn:microsoft.com/office/officeart/2005/8/layout/vList4"/>
    <dgm:cxn modelId="{4F69C96A-6F0F-4FAB-903F-FAB61F3C749E}" type="presParOf" srcId="{5FF29335-684D-4AB1-99F6-57BD6AB61C7F}" destId="{5C1B63D8-8CFC-43D3-A97E-6461BF6E5013}" srcOrd="1" destOrd="0" presId="urn:microsoft.com/office/officeart/2005/8/layout/vList4"/>
    <dgm:cxn modelId="{58845A15-1756-433B-AB20-4C30C57281C8}" type="presParOf" srcId="{5FF29335-684D-4AB1-99F6-57BD6AB61C7F}" destId="{FEE15C38-55B2-4454-916B-D2D6368A1D67}" srcOrd="2" destOrd="0" presId="urn:microsoft.com/office/officeart/2005/8/layout/vList4"/>
    <dgm:cxn modelId="{9E41BB94-E589-4DBF-8DF2-940AA60D7BD6}" type="presParOf" srcId="{43491F3C-2F76-49C7-887D-90991840EC75}" destId="{00509DB3-86D6-4DD1-9467-4F40146FC5D9}" srcOrd="1" destOrd="0" presId="urn:microsoft.com/office/officeart/2005/8/layout/vList4"/>
    <dgm:cxn modelId="{9C69D64A-5321-43A8-8862-64BE03F3E5AD}" type="presParOf" srcId="{43491F3C-2F76-49C7-887D-90991840EC75}" destId="{89E688FC-5900-4569-9A5C-DB2D6A4644B5}" srcOrd="2" destOrd="0" presId="urn:microsoft.com/office/officeart/2005/8/layout/vList4"/>
    <dgm:cxn modelId="{199447CB-ADF3-42A8-8A02-FAAAC4F51E0A}" type="presParOf" srcId="{89E688FC-5900-4569-9A5C-DB2D6A4644B5}" destId="{5A517E50-2AD5-4800-BC60-1A5DCD07EB9A}" srcOrd="0" destOrd="0" presId="urn:microsoft.com/office/officeart/2005/8/layout/vList4"/>
    <dgm:cxn modelId="{31841BB5-7167-4B62-9A30-16B4529F97EC}" type="presParOf" srcId="{89E688FC-5900-4569-9A5C-DB2D6A4644B5}" destId="{2C79B4A6-2960-4645-A802-D235E56B94FC}" srcOrd="1" destOrd="0" presId="urn:microsoft.com/office/officeart/2005/8/layout/vList4"/>
    <dgm:cxn modelId="{4D8DD63E-1EF0-4D12-BB8B-7DB236D3DAF2}" type="presParOf" srcId="{89E688FC-5900-4569-9A5C-DB2D6A4644B5}" destId="{3E0EDA19-0D90-4413-9C83-C4086AB035C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DFC274B-C6FD-4422-B421-2AB041B67F7C}"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s-MX"/>
        </a:p>
      </dgm:t>
    </dgm:pt>
    <dgm:pt modelId="{F69F4C70-E3BC-42D3-8D09-A426001E5A7A}">
      <dgm:prSet phldrT="[Texto]" custT="1"/>
      <dgm:spPr/>
      <dgm:t>
        <a:bodyPr/>
        <a:lstStyle/>
        <a:p>
          <a:r>
            <a:rPr lang="es-MX" sz="1600" dirty="0" smtClean="0">
              <a:solidFill>
                <a:schemeClr val="tx1"/>
              </a:solidFill>
              <a:latin typeface="Berlin Sans FB" pitchFamily="34" charset="0"/>
            </a:rPr>
            <a:t>Se usa para complementar el método de fluorescencia, porque son métodos complementarios, ya que los compuestos que son fuertemente fluorescentes presentan una débil fosforescencia y viceversa. </a:t>
          </a:r>
          <a:endParaRPr lang="es-MX" sz="1600" dirty="0">
            <a:solidFill>
              <a:schemeClr val="tx1"/>
            </a:solidFill>
            <a:latin typeface="Berlin Sans FB" pitchFamily="34" charset="0"/>
          </a:endParaRPr>
        </a:p>
      </dgm:t>
    </dgm:pt>
    <dgm:pt modelId="{B72C017D-B4E0-4E62-9183-4A2E8E5963AA}" type="parTrans" cxnId="{CAA49A1C-0846-4B9C-8EB5-9026E5A74F0F}">
      <dgm:prSet/>
      <dgm:spPr/>
      <dgm:t>
        <a:bodyPr/>
        <a:lstStyle/>
        <a:p>
          <a:endParaRPr lang="es-MX"/>
        </a:p>
      </dgm:t>
    </dgm:pt>
    <dgm:pt modelId="{CF1D24DC-9DAD-4DCD-BDCC-6D36F48BE530}" type="sibTrans" cxnId="{CAA49A1C-0846-4B9C-8EB5-9026E5A74F0F}">
      <dgm:prSet/>
      <dgm:spPr/>
      <dgm:t>
        <a:bodyPr/>
        <a:lstStyle/>
        <a:p>
          <a:endParaRPr lang="es-MX"/>
        </a:p>
      </dgm:t>
    </dgm:pt>
    <dgm:pt modelId="{8A37A4E9-54E4-4530-805D-646B05BBBEE0}">
      <dgm:prSet phldrT="[Texto]" custT="1"/>
      <dgm:spPr/>
      <dgm:t>
        <a:bodyPr/>
        <a:lstStyle/>
        <a:p>
          <a:r>
            <a:rPr lang="es-MX" sz="1600" dirty="0" smtClean="0">
              <a:solidFill>
                <a:schemeClr val="bg1"/>
              </a:solidFill>
              <a:latin typeface="Berlin Sans FB" pitchFamily="34" charset="0"/>
            </a:rPr>
            <a:t>Se usa con hidrocarburos aromáticos con anillos condensados, aquellos que contienen átomos pesados como halógenos o azufre a menudo presentas una fuerte fosforescencia, por otro lado los átomos ausentes de átomos pesados presentan fluorescencia</a:t>
          </a:r>
          <a:r>
            <a:rPr lang="es-MX" sz="1400" dirty="0" smtClean="0">
              <a:solidFill>
                <a:schemeClr val="bg1"/>
              </a:solidFill>
              <a:latin typeface="Berlin Sans FB" pitchFamily="34" charset="0"/>
            </a:rPr>
            <a:t>.</a:t>
          </a:r>
          <a:endParaRPr lang="es-MX" sz="1400" dirty="0">
            <a:solidFill>
              <a:schemeClr val="bg1"/>
            </a:solidFill>
            <a:latin typeface="Berlin Sans FB" pitchFamily="34" charset="0"/>
          </a:endParaRPr>
        </a:p>
      </dgm:t>
    </dgm:pt>
    <dgm:pt modelId="{35258E8A-DDB6-409F-B998-35FFD5EDBB37}" type="parTrans" cxnId="{555447CF-D4FD-4C7F-BC76-7D396CE9FEA8}">
      <dgm:prSet/>
      <dgm:spPr/>
      <dgm:t>
        <a:bodyPr/>
        <a:lstStyle/>
        <a:p>
          <a:endParaRPr lang="es-MX"/>
        </a:p>
      </dgm:t>
    </dgm:pt>
    <dgm:pt modelId="{8CEBB418-EB79-468B-8F27-C7616AD5E94E}" type="sibTrans" cxnId="{555447CF-D4FD-4C7F-BC76-7D396CE9FEA8}">
      <dgm:prSet/>
      <dgm:spPr/>
      <dgm:t>
        <a:bodyPr/>
        <a:lstStyle/>
        <a:p>
          <a:endParaRPr lang="es-MX"/>
        </a:p>
      </dgm:t>
    </dgm:pt>
    <dgm:pt modelId="{B54C0435-A572-4679-A95C-9FF5BF463D4E}" type="pres">
      <dgm:prSet presAssocID="{2DFC274B-C6FD-4422-B421-2AB041B67F7C}" presName="Name0" presStyleCnt="0">
        <dgm:presLayoutVars>
          <dgm:chMax/>
          <dgm:chPref/>
          <dgm:dir/>
          <dgm:animLvl val="lvl"/>
        </dgm:presLayoutVars>
      </dgm:prSet>
      <dgm:spPr/>
      <dgm:t>
        <a:bodyPr/>
        <a:lstStyle/>
        <a:p>
          <a:endParaRPr lang="es-MX"/>
        </a:p>
      </dgm:t>
    </dgm:pt>
    <dgm:pt modelId="{FDD186DB-B913-4EB9-B3D7-A1DE63113425}" type="pres">
      <dgm:prSet presAssocID="{F69F4C70-E3BC-42D3-8D09-A426001E5A7A}" presName="composite" presStyleCnt="0"/>
      <dgm:spPr/>
    </dgm:pt>
    <dgm:pt modelId="{BCDC6F8E-E896-43C6-8646-85AF8DA1ECB5}" type="pres">
      <dgm:prSet presAssocID="{F69F4C70-E3BC-42D3-8D09-A426001E5A7A}" presName="Parent1" presStyleLbl="node1" presStyleIdx="0" presStyleCnt="4" custScaleX="521063" custScaleY="336791" custLinFactX="100000" custLinFactNeighborX="188898" custLinFactNeighborY="7574">
        <dgm:presLayoutVars>
          <dgm:chMax val="1"/>
          <dgm:chPref val="1"/>
          <dgm:bulletEnabled val="1"/>
        </dgm:presLayoutVars>
      </dgm:prSet>
      <dgm:spPr/>
      <dgm:t>
        <a:bodyPr/>
        <a:lstStyle/>
        <a:p>
          <a:endParaRPr lang="es-MX"/>
        </a:p>
      </dgm:t>
    </dgm:pt>
    <dgm:pt modelId="{87F4579A-37B7-4420-B70F-AD7B3D4FD35E}" type="pres">
      <dgm:prSet presAssocID="{F69F4C70-E3BC-42D3-8D09-A426001E5A7A}" presName="Childtext1" presStyleLbl="revTx" presStyleIdx="0" presStyleCnt="2">
        <dgm:presLayoutVars>
          <dgm:chMax val="0"/>
          <dgm:chPref val="0"/>
          <dgm:bulletEnabled val="1"/>
        </dgm:presLayoutVars>
      </dgm:prSet>
      <dgm:spPr/>
      <dgm:t>
        <a:bodyPr/>
        <a:lstStyle/>
        <a:p>
          <a:endParaRPr lang="es-MX"/>
        </a:p>
      </dgm:t>
    </dgm:pt>
    <dgm:pt modelId="{0DD76D6E-36A2-4C05-A897-FF9C0C30C84A}" type="pres">
      <dgm:prSet presAssocID="{F69F4C70-E3BC-42D3-8D09-A426001E5A7A}" presName="BalanceSpacing" presStyleCnt="0"/>
      <dgm:spPr/>
    </dgm:pt>
    <dgm:pt modelId="{CE5FB662-A4EC-4E93-9CF7-14C68862D48A}" type="pres">
      <dgm:prSet presAssocID="{F69F4C70-E3BC-42D3-8D09-A426001E5A7A}" presName="BalanceSpacing1" presStyleCnt="0"/>
      <dgm:spPr/>
    </dgm:pt>
    <dgm:pt modelId="{781EF5E3-8D57-497E-AE90-26A9378F3485}" type="pres">
      <dgm:prSet presAssocID="{CF1D24DC-9DAD-4DCD-BDCC-6D36F48BE530}" presName="Accent1Text" presStyleLbl="node1" presStyleIdx="1" presStyleCnt="4" custLinFactX="-184513" custLinFactNeighborX="-200000" custLinFactNeighborY="-17137"/>
      <dgm:spPr/>
      <dgm:t>
        <a:bodyPr/>
        <a:lstStyle/>
        <a:p>
          <a:endParaRPr lang="es-MX"/>
        </a:p>
      </dgm:t>
    </dgm:pt>
    <dgm:pt modelId="{DDD4CE67-D03C-4211-BA48-08F2EC27EF76}" type="pres">
      <dgm:prSet presAssocID="{CF1D24DC-9DAD-4DCD-BDCC-6D36F48BE530}" presName="spaceBetweenRectangles" presStyleCnt="0"/>
      <dgm:spPr/>
    </dgm:pt>
    <dgm:pt modelId="{C60FCB99-769D-4939-B4CF-7AC0DBC9F9E5}" type="pres">
      <dgm:prSet presAssocID="{8A37A4E9-54E4-4530-805D-646B05BBBEE0}" presName="composite" presStyleCnt="0"/>
      <dgm:spPr/>
    </dgm:pt>
    <dgm:pt modelId="{3D41A938-50D0-4910-995C-CE626E80D895}" type="pres">
      <dgm:prSet presAssocID="{8A37A4E9-54E4-4530-805D-646B05BBBEE0}" presName="Parent1" presStyleLbl="node1" presStyleIdx="2" presStyleCnt="4" custScaleX="553885" custScaleY="351245" custLinFactX="-114557" custLinFactNeighborX="-200000" custLinFactNeighborY="-12104">
        <dgm:presLayoutVars>
          <dgm:chMax val="1"/>
          <dgm:chPref val="1"/>
          <dgm:bulletEnabled val="1"/>
        </dgm:presLayoutVars>
      </dgm:prSet>
      <dgm:spPr/>
      <dgm:t>
        <a:bodyPr/>
        <a:lstStyle/>
        <a:p>
          <a:endParaRPr lang="es-MX"/>
        </a:p>
      </dgm:t>
    </dgm:pt>
    <dgm:pt modelId="{54487A8C-79A6-4AE1-8E56-4D07674239CA}" type="pres">
      <dgm:prSet presAssocID="{8A37A4E9-54E4-4530-805D-646B05BBBEE0}" presName="Childtext1" presStyleLbl="revTx" presStyleIdx="1" presStyleCnt="2">
        <dgm:presLayoutVars>
          <dgm:chMax val="0"/>
          <dgm:chPref val="0"/>
          <dgm:bulletEnabled val="1"/>
        </dgm:presLayoutVars>
      </dgm:prSet>
      <dgm:spPr/>
      <dgm:t>
        <a:bodyPr/>
        <a:lstStyle/>
        <a:p>
          <a:endParaRPr lang="es-MX"/>
        </a:p>
      </dgm:t>
    </dgm:pt>
    <dgm:pt modelId="{7AD408E0-6037-463A-A5FE-CEB2959D05C8}" type="pres">
      <dgm:prSet presAssocID="{8A37A4E9-54E4-4530-805D-646B05BBBEE0}" presName="BalanceSpacing" presStyleCnt="0"/>
      <dgm:spPr/>
    </dgm:pt>
    <dgm:pt modelId="{E571391C-9B77-4CE5-850C-73A74C335A17}" type="pres">
      <dgm:prSet presAssocID="{8A37A4E9-54E4-4530-805D-646B05BBBEE0}" presName="BalanceSpacing1" presStyleCnt="0"/>
      <dgm:spPr/>
    </dgm:pt>
    <dgm:pt modelId="{ED5655FA-B6EB-45EB-B896-5A2C3352E600}" type="pres">
      <dgm:prSet presAssocID="{8CEBB418-EB79-468B-8F27-C7616AD5E94E}" presName="Accent1Text" presStyleLbl="node1" presStyleIdx="3" presStyleCnt="4" custLinFactX="100000" custLinFactNeighborX="144013" custLinFactNeighborY="69806"/>
      <dgm:spPr/>
      <dgm:t>
        <a:bodyPr/>
        <a:lstStyle/>
        <a:p>
          <a:endParaRPr lang="es-MX"/>
        </a:p>
      </dgm:t>
    </dgm:pt>
  </dgm:ptLst>
  <dgm:cxnLst>
    <dgm:cxn modelId="{CAA49A1C-0846-4B9C-8EB5-9026E5A74F0F}" srcId="{2DFC274B-C6FD-4422-B421-2AB041B67F7C}" destId="{F69F4C70-E3BC-42D3-8D09-A426001E5A7A}" srcOrd="0" destOrd="0" parTransId="{B72C017D-B4E0-4E62-9183-4A2E8E5963AA}" sibTransId="{CF1D24DC-9DAD-4DCD-BDCC-6D36F48BE530}"/>
    <dgm:cxn modelId="{61AB4072-7398-4EC2-9FF2-30D453945BD4}" type="presOf" srcId="{F69F4C70-E3BC-42D3-8D09-A426001E5A7A}" destId="{BCDC6F8E-E896-43C6-8646-85AF8DA1ECB5}" srcOrd="0" destOrd="0" presId="urn:microsoft.com/office/officeart/2008/layout/AlternatingHexagons"/>
    <dgm:cxn modelId="{E95A88D9-19E4-4932-A6BF-AF27FFD7D003}" type="presOf" srcId="{CF1D24DC-9DAD-4DCD-BDCC-6D36F48BE530}" destId="{781EF5E3-8D57-497E-AE90-26A9378F3485}" srcOrd="0" destOrd="0" presId="urn:microsoft.com/office/officeart/2008/layout/AlternatingHexagons"/>
    <dgm:cxn modelId="{47D884E6-9BD8-4AAE-BA28-3CC1E277AAC3}" type="presOf" srcId="{8CEBB418-EB79-468B-8F27-C7616AD5E94E}" destId="{ED5655FA-B6EB-45EB-B896-5A2C3352E600}" srcOrd="0" destOrd="0" presId="urn:microsoft.com/office/officeart/2008/layout/AlternatingHexagons"/>
    <dgm:cxn modelId="{EBE9BE7A-EE15-47FE-A6E2-E7F98F425515}" type="presOf" srcId="{2DFC274B-C6FD-4422-B421-2AB041B67F7C}" destId="{B54C0435-A572-4679-A95C-9FF5BF463D4E}" srcOrd="0" destOrd="0" presId="urn:microsoft.com/office/officeart/2008/layout/AlternatingHexagons"/>
    <dgm:cxn modelId="{F8E32681-388E-4A75-BC40-D8A5485255AF}" type="presOf" srcId="{8A37A4E9-54E4-4530-805D-646B05BBBEE0}" destId="{3D41A938-50D0-4910-995C-CE626E80D895}" srcOrd="0" destOrd="0" presId="urn:microsoft.com/office/officeart/2008/layout/AlternatingHexagons"/>
    <dgm:cxn modelId="{555447CF-D4FD-4C7F-BC76-7D396CE9FEA8}" srcId="{2DFC274B-C6FD-4422-B421-2AB041B67F7C}" destId="{8A37A4E9-54E4-4530-805D-646B05BBBEE0}" srcOrd="1" destOrd="0" parTransId="{35258E8A-DDB6-409F-B998-35FFD5EDBB37}" sibTransId="{8CEBB418-EB79-468B-8F27-C7616AD5E94E}"/>
    <dgm:cxn modelId="{56B63813-91DC-4C80-BB8F-2D8E9B00CB15}" type="presParOf" srcId="{B54C0435-A572-4679-A95C-9FF5BF463D4E}" destId="{FDD186DB-B913-4EB9-B3D7-A1DE63113425}" srcOrd="0" destOrd="0" presId="urn:microsoft.com/office/officeart/2008/layout/AlternatingHexagons"/>
    <dgm:cxn modelId="{A6E8D5FC-32A3-4F3A-80C2-CFF125AC99DC}" type="presParOf" srcId="{FDD186DB-B913-4EB9-B3D7-A1DE63113425}" destId="{BCDC6F8E-E896-43C6-8646-85AF8DA1ECB5}" srcOrd="0" destOrd="0" presId="urn:microsoft.com/office/officeart/2008/layout/AlternatingHexagons"/>
    <dgm:cxn modelId="{85D9A51D-0EB8-4B45-A44A-0C7627D4AC55}" type="presParOf" srcId="{FDD186DB-B913-4EB9-B3D7-A1DE63113425}" destId="{87F4579A-37B7-4420-B70F-AD7B3D4FD35E}" srcOrd="1" destOrd="0" presId="urn:microsoft.com/office/officeart/2008/layout/AlternatingHexagons"/>
    <dgm:cxn modelId="{B3F30DDF-A66A-4476-BB43-D87461D170A2}" type="presParOf" srcId="{FDD186DB-B913-4EB9-B3D7-A1DE63113425}" destId="{0DD76D6E-36A2-4C05-A897-FF9C0C30C84A}" srcOrd="2" destOrd="0" presId="urn:microsoft.com/office/officeart/2008/layout/AlternatingHexagons"/>
    <dgm:cxn modelId="{6CA9D2EA-09EB-4EB3-9D29-1EA166A655DE}" type="presParOf" srcId="{FDD186DB-B913-4EB9-B3D7-A1DE63113425}" destId="{CE5FB662-A4EC-4E93-9CF7-14C68862D48A}" srcOrd="3" destOrd="0" presId="urn:microsoft.com/office/officeart/2008/layout/AlternatingHexagons"/>
    <dgm:cxn modelId="{624FDF55-6EEE-442D-8BFF-3CD8AABBD0B7}" type="presParOf" srcId="{FDD186DB-B913-4EB9-B3D7-A1DE63113425}" destId="{781EF5E3-8D57-497E-AE90-26A9378F3485}" srcOrd="4" destOrd="0" presId="urn:microsoft.com/office/officeart/2008/layout/AlternatingHexagons"/>
    <dgm:cxn modelId="{D79EA3F7-E53B-483B-9F4A-01D72D41CFCE}" type="presParOf" srcId="{B54C0435-A572-4679-A95C-9FF5BF463D4E}" destId="{DDD4CE67-D03C-4211-BA48-08F2EC27EF76}" srcOrd="1" destOrd="0" presId="urn:microsoft.com/office/officeart/2008/layout/AlternatingHexagons"/>
    <dgm:cxn modelId="{53F708EF-9F04-41DB-B967-9B64764D3AAC}" type="presParOf" srcId="{B54C0435-A572-4679-A95C-9FF5BF463D4E}" destId="{C60FCB99-769D-4939-B4CF-7AC0DBC9F9E5}" srcOrd="2" destOrd="0" presId="urn:microsoft.com/office/officeart/2008/layout/AlternatingHexagons"/>
    <dgm:cxn modelId="{EE3CBDA3-94A8-4515-A374-5D872E0045E2}" type="presParOf" srcId="{C60FCB99-769D-4939-B4CF-7AC0DBC9F9E5}" destId="{3D41A938-50D0-4910-995C-CE626E80D895}" srcOrd="0" destOrd="0" presId="urn:microsoft.com/office/officeart/2008/layout/AlternatingHexagons"/>
    <dgm:cxn modelId="{3B40E5CC-BED4-4BBF-A9D7-C39418C5ACF3}" type="presParOf" srcId="{C60FCB99-769D-4939-B4CF-7AC0DBC9F9E5}" destId="{54487A8C-79A6-4AE1-8E56-4D07674239CA}" srcOrd="1" destOrd="0" presId="urn:microsoft.com/office/officeart/2008/layout/AlternatingHexagons"/>
    <dgm:cxn modelId="{C2CA622C-E149-4C98-8EA3-35B2927F9BBB}" type="presParOf" srcId="{C60FCB99-769D-4939-B4CF-7AC0DBC9F9E5}" destId="{7AD408E0-6037-463A-A5FE-CEB2959D05C8}" srcOrd="2" destOrd="0" presId="urn:microsoft.com/office/officeart/2008/layout/AlternatingHexagons"/>
    <dgm:cxn modelId="{99074A96-9D89-40B9-BDD7-79AABCDD621A}" type="presParOf" srcId="{C60FCB99-769D-4939-B4CF-7AC0DBC9F9E5}" destId="{E571391C-9B77-4CE5-850C-73A74C335A17}" srcOrd="3" destOrd="0" presId="urn:microsoft.com/office/officeart/2008/layout/AlternatingHexagons"/>
    <dgm:cxn modelId="{AD31D6E4-CEAB-4FA6-AA52-FC5F95740D26}" type="presParOf" srcId="{C60FCB99-769D-4939-B4CF-7AC0DBC9F9E5}" destId="{ED5655FA-B6EB-45EB-B896-5A2C3352E60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C3AE57B-BA11-4640-9A3A-87C4D1DDA426}"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s-MX"/>
        </a:p>
      </dgm:t>
    </dgm:pt>
    <dgm:pt modelId="{6332FFEB-0BCE-47BB-B7F4-056B90166D12}">
      <dgm:prSet phldrT="[Texto]" custT="1"/>
      <dgm:spPr/>
      <dgm:t>
        <a:bodyPr/>
        <a:lstStyle/>
        <a:p>
          <a:r>
            <a:rPr lang="es-MX" sz="1600" dirty="0" smtClean="0">
              <a:solidFill>
                <a:schemeClr val="tx1"/>
              </a:solidFill>
              <a:latin typeface="Berlin Sans FB" pitchFamily="34" charset="0"/>
            </a:rPr>
            <a:t>se usa para la detección de componentes cuando se </a:t>
          </a:r>
          <a:r>
            <a:rPr lang="es-MX" sz="1600" dirty="0" err="1" smtClean="0">
              <a:solidFill>
                <a:schemeClr val="tx1"/>
              </a:solidFill>
              <a:latin typeface="Berlin Sans FB" pitchFamily="34" charset="0"/>
            </a:rPr>
            <a:t>eluye</a:t>
          </a:r>
          <a:r>
            <a:rPr lang="es-MX" sz="1600" dirty="0" smtClean="0">
              <a:solidFill>
                <a:schemeClr val="tx1"/>
              </a:solidFill>
              <a:latin typeface="Berlin Sans FB" pitchFamily="34" charset="0"/>
            </a:rPr>
            <a:t> una cromatografía en columna.</a:t>
          </a:r>
          <a:endParaRPr lang="es-MX" sz="1600" dirty="0">
            <a:solidFill>
              <a:schemeClr val="tx1"/>
            </a:solidFill>
            <a:latin typeface="Berlin Sans FB" pitchFamily="34" charset="0"/>
          </a:endParaRPr>
        </a:p>
      </dgm:t>
    </dgm:pt>
    <dgm:pt modelId="{9DC51705-8109-417C-9847-55A7C4D181BD}" type="parTrans" cxnId="{62CF0F54-05A1-4AC8-860F-01B51DED132A}">
      <dgm:prSet/>
      <dgm:spPr/>
      <dgm:t>
        <a:bodyPr/>
        <a:lstStyle/>
        <a:p>
          <a:endParaRPr lang="es-MX"/>
        </a:p>
      </dgm:t>
    </dgm:pt>
    <dgm:pt modelId="{4465F180-265B-4646-9039-4136E6BD3F33}" type="sibTrans" cxnId="{62CF0F54-05A1-4AC8-860F-01B51DED132A}">
      <dgm:prSet/>
      <dgm:spPr/>
      <dgm:t>
        <a:bodyPr/>
        <a:lstStyle/>
        <a:p>
          <a:endParaRPr lang="es-MX"/>
        </a:p>
      </dgm:t>
    </dgm:pt>
    <dgm:pt modelId="{96A4A252-736E-4D85-9FF7-1CAF0AC71F3A}">
      <dgm:prSet phldrT="[Texto]" phldr="1"/>
      <dgm:spPr/>
      <dgm:t>
        <a:bodyPr/>
        <a:lstStyle/>
        <a:p>
          <a:endParaRPr lang="es-MX"/>
        </a:p>
      </dgm:t>
    </dgm:pt>
    <dgm:pt modelId="{CEE4940D-2B8D-4B00-A647-E534563251E9}" type="parTrans" cxnId="{7F7BC7CE-50EC-4390-B1B9-EE25617EA58D}">
      <dgm:prSet/>
      <dgm:spPr/>
      <dgm:t>
        <a:bodyPr/>
        <a:lstStyle/>
        <a:p>
          <a:endParaRPr lang="es-MX"/>
        </a:p>
      </dgm:t>
    </dgm:pt>
    <dgm:pt modelId="{D0291969-6DD9-4061-A6A3-0ABBDA76FEAB}" type="sibTrans" cxnId="{7F7BC7CE-50EC-4390-B1B9-EE25617EA58D}">
      <dgm:prSet/>
      <dgm:spPr/>
      <dgm:t>
        <a:bodyPr/>
        <a:lstStyle/>
        <a:p>
          <a:endParaRPr lang="es-MX"/>
        </a:p>
      </dgm:t>
    </dgm:pt>
    <dgm:pt modelId="{E39B468A-27AA-4EE0-B86E-B34CA20FABDD}">
      <dgm:prSet phldrT="[Texto]" custT="1"/>
      <dgm:spPr/>
      <dgm:t>
        <a:bodyPr/>
        <a:lstStyle/>
        <a:p>
          <a:r>
            <a:rPr lang="es-MX" sz="1600" dirty="0" smtClean="0">
              <a:solidFill>
                <a:schemeClr val="tx1"/>
              </a:solidFill>
              <a:latin typeface="Berlin Sans FB" pitchFamily="34" charset="0"/>
            </a:rPr>
            <a:t>determinación de especies orgánicas y bioquímicas que incluyen sustancias como ácidos nucleicos, aminoácidos, </a:t>
          </a:r>
          <a:r>
            <a:rPr lang="es-MX" sz="1600" dirty="0" err="1" smtClean="0">
              <a:solidFill>
                <a:schemeClr val="tx1"/>
              </a:solidFill>
              <a:latin typeface="Berlin Sans FB" pitchFamily="34" charset="0"/>
            </a:rPr>
            <a:t>pirina</a:t>
          </a:r>
          <a:r>
            <a:rPr lang="es-MX" sz="1600" dirty="0" smtClean="0">
              <a:solidFill>
                <a:schemeClr val="tx1"/>
              </a:solidFill>
              <a:latin typeface="Berlin Sans FB" pitchFamily="34" charset="0"/>
            </a:rPr>
            <a:t> y </a:t>
          </a:r>
          <a:r>
            <a:rPr lang="es-MX" sz="1600" dirty="0" err="1" smtClean="0">
              <a:solidFill>
                <a:schemeClr val="tx1"/>
              </a:solidFill>
              <a:latin typeface="Berlin Sans FB" pitchFamily="34" charset="0"/>
            </a:rPr>
            <a:t>pirimidina</a:t>
          </a:r>
          <a:r>
            <a:rPr lang="es-MX" sz="1600" dirty="0" smtClean="0">
              <a:solidFill>
                <a:schemeClr val="tx1"/>
              </a:solidFill>
              <a:latin typeface="Berlin Sans FB" pitchFamily="34" charset="0"/>
            </a:rPr>
            <a:t>, enzimas, hidrocarburos del petróleo, y pesticidas. </a:t>
          </a:r>
          <a:endParaRPr lang="es-MX" sz="1600" dirty="0">
            <a:solidFill>
              <a:schemeClr val="tx1"/>
            </a:solidFill>
            <a:latin typeface="Berlin Sans FB" pitchFamily="34" charset="0"/>
          </a:endParaRPr>
        </a:p>
      </dgm:t>
    </dgm:pt>
    <dgm:pt modelId="{0B6DA0B5-B681-4C1D-9981-4624BBDD1207}" type="parTrans" cxnId="{DC439C33-EA85-411A-968C-A450E2CB16FC}">
      <dgm:prSet/>
      <dgm:spPr/>
      <dgm:t>
        <a:bodyPr/>
        <a:lstStyle/>
        <a:p>
          <a:endParaRPr lang="es-MX"/>
        </a:p>
      </dgm:t>
    </dgm:pt>
    <dgm:pt modelId="{0CBDD50F-E6AB-492B-BCEC-BFB652FFDBEA}" type="sibTrans" cxnId="{DC439C33-EA85-411A-968C-A450E2CB16FC}">
      <dgm:prSet/>
      <dgm:spPr/>
      <dgm:t>
        <a:bodyPr/>
        <a:lstStyle/>
        <a:p>
          <a:endParaRPr lang="es-MX"/>
        </a:p>
      </dgm:t>
    </dgm:pt>
    <dgm:pt modelId="{ABF826D7-18B9-4322-804D-2F5795EDFA27}">
      <dgm:prSet phldrT="[Texto]" custT="1"/>
      <dgm:spPr/>
      <dgm:t>
        <a:bodyPr/>
        <a:lstStyle/>
        <a:p>
          <a:r>
            <a:rPr lang="es-MX" sz="1800" dirty="0" smtClean="0">
              <a:solidFill>
                <a:schemeClr val="tx1"/>
              </a:solidFill>
              <a:latin typeface="Berlin Sans FB" pitchFamily="34" charset="0"/>
            </a:rPr>
            <a:t>Debido a bajas temperaturas y pobre presión en las medidas no hay mucha utilización </a:t>
          </a:r>
          <a:endParaRPr lang="es-MX" sz="1800" dirty="0">
            <a:solidFill>
              <a:schemeClr val="tx1"/>
            </a:solidFill>
            <a:latin typeface="Berlin Sans FB" pitchFamily="34" charset="0"/>
          </a:endParaRPr>
        </a:p>
      </dgm:t>
    </dgm:pt>
    <dgm:pt modelId="{B2560388-8BFE-4584-A335-9FA20C1DDF20}" type="parTrans" cxnId="{4D77BFAC-15CC-4B86-8D72-1305F56AD3CF}">
      <dgm:prSet/>
      <dgm:spPr/>
      <dgm:t>
        <a:bodyPr/>
        <a:lstStyle/>
        <a:p>
          <a:endParaRPr lang="es-MX"/>
        </a:p>
      </dgm:t>
    </dgm:pt>
    <dgm:pt modelId="{7A4D37CB-3206-41DC-B6FB-B39F9152D4E8}" type="sibTrans" cxnId="{4D77BFAC-15CC-4B86-8D72-1305F56AD3CF}">
      <dgm:prSet/>
      <dgm:spPr/>
      <dgm:t>
        <a:bodyPr/>
        <a:lstStyle/>
        <a:p>
          <a:endParaRPr lang="es-MX"/>
        </a:p>
      </dgm:t>
    </dgm:pt>
    <dgm:pt modelId="{45E242DB-3022-4EB6-A6B8-A1E6FB8D6968}" type="pres">
      <dgm:prSet presAssocID="{BC3AE57B-BA11-4640-9A3A-87C4D1DDA426}" presName="Name0" presStyleCnt="0">
        <dgm:presLayoutVars>
          <dgm:chMax/>
          <dgm:chPref/>
          <dgm:dir/>
          <dgm:animLvl val="lvl"/>
        </dgm:presLayoutVars>
      </dgm:prSet>
      <dgm:spPr/>
      <dgm:t>
        <a:bodyPr/>
        <a:lstStyle/>
        <a:p>
          <a:endParaRPr lang="es-MX"/>
        </a:p>
      </dgm:t>
    </dgm:pt>
    <dgm:pt modelId="{F35FC523-CC22-4D4C-A31C-E6ED70FB06CF}" type="pres">
      <dgm:prSet presAssocID="{6332FFEB-0BCE-47BB-B7F4-056B90166D12}" presName="composite" presStyleCnt="0"/>
      <dgm:spPr/>
    </dgm:pt>
    <dgm:pt modelId="{4B077516-1FB0-41BA-A668-808BFDAAE338}" type="pres">
      <dgm:prSet presAssocID="{6332FFEB-0BCE-47BB-B7F4-056B90166D12}" presName="Parent1" presStyleLbl="node1" presStyleIdx="0" presStyleCnt="6" custLinFactNeighborX="10320" custLinFactNeighborY="-4731">
        <dgm:presLayoutVars>
          <dgm:chMax val="1"/>
          <dgm:chPref val="1"/>
          <dgm:bulletEnabled val="1"/>
        </dgm:presLayoutVars>
      </dgm:prSet>
      <dgm:spPr/>
      <dgm:t>
        <a:bodyPr/>
        <a:lstStyle/>
        <a:p>
          <a:endParaRPr lang="es-MX"/>
        </a:p>
      </dgm:t>
    </dgm:pt>
    <dgm:pt modelId="{4EB68CB4-D485-4286-B3A1-463424DA28F5}" type="pres">
      <dgm:prSet presAssocID="{6332FFEB-0BCE-47BB-B7F4-056B90166D12}" presName="Childtext1" presStyleLbl="revTx" presStyleIdx="0" presStyleCnt="3">
        <dgm:presLayoutVars>
          <dgm:chMax val="0"/>
          <dgm:chPref val="0"/>
          <dgm:bulletEnabled val="1"/>
        </dgm:presLayoutVars>
      </dgm:prSet>
      <dgm:spPr/>
      <dgm:t>
        <a:bodyPr/>
        <a:lstStyle/>
        <a:p>
          <a:endParaRPr lang="es-MX"/>
        </a:p>
      </dgm:t>
    </dgm:pt>
    <dgm:pt modelId="{F549DFA5-5F1A-4B0B-872E-FD5EDF7F5CB8}" type="pres">
      <dgm:prSet presAssocID="{6332FFEB-0BCE-47BB-B7F4-056B90166D12}" presName="BalanceSpacing" presStyleCnt="0"/>
      <dgm:spPr/>
    </dgm:pt>
    <dgm:pt modelId="{894DD462-DDAE-4154-8A77-1FFA49194ABC}" type="pres">
      <dgm:prSet presAssocID="{6332FFEB-0BCE-47BB-B7F4-056B90166D12}" presName="BalanceSpacing1" presStyleCnt="0"/>
      <dgm:spPr/>
    </dgm:pt>
    <dgm:pt modelId="{FCBB22A8-3021-4A0F-BA40-0DF5830DE596}" type="pres">
      <dgm:prSet presAssocID="{4465F180-265B-4646-9039-4136E6BD3F33}" presName="Accent1Text" presStyleLbl="node1" presStyleIdx="1" presStyleCnt="6"/>
      <dgm:spPr/>
      <dgm:t>
        <a:bodyPr/>
        <a:lstStyle/>
        <a:p>
          <a:endParaRPr lang="es-MX"/>
        </a:p>
      </dgm:t>
    </dgm:pt>
    <dgm:pt modelId="{7B1A57F6-8D49-4A41-BAD9-DA11A600340A}" type="pres">
      <dgm:prSet presAssocID="{4465F180-265B-4646-9039-4136E6BD3F33}" presName="spaceBetweenRectangles" presStyleCnt="0"/>
      <dgm:spPr/>
    </dgm:pt>
    <dgm:pt modelId="{BCC067EB-F0E6-4F94-BF52-7BCE96CEB56F}" type="pres">
      <dgm:prSet presAssocID="{E39B468A-27AA-4EE0-B86E-B34CA20FABDD}" presName="composite" presStyleCnt="0"/>
      <dgm:spPr/>
    </dgm:pt>
    <dgm:pt modelId="{431388B3-B346-4EAB-A06E-A731ED1C8F2C}" type="pres">
      <dgm:prSet presAssocID="{E39B468A-27AA-4EE0-B86E-B34CA20FABDD}" presName="Parent1" presStyleLbl="node1" presStyleIdx="2" presStyleCnt="6" custScaleX="154447" custScaleY="110842">
        <dgm:presLayoutVars>
          <dgm:chMax val="1"/>
          <dgm:chPref val="1"/>
          <dgm:bulletEnabled val="1"/>
        </dgm:presLayoutVars>
      </dgm:prSet>
      <dgm:spPr/>
      <dgm:t>
        <a:bodyPr/>
        <a:lstStyle/>
        <a:p>
          <a:endParaRPr lang="es-MX"/>
        </a:p>
      </dgm:t>
    </dgm:pt>
    <dgm:pt modelId="{5D80BCC9-DE49-4997-BECA-1FC0D2DC2F4E}" type="pres">
      <dgm:prSet presAssocID="{E39B468A-27AA-4EE0-B86E-B34CA20FABDD}" presName="Childtext1" presStyleLbl="revTx" presStyleIdx="1" presStyleCnt="3">
        <dgm:presLayoutVars>
          <dgm:chMax val="0"/>
          <dgm:chPref val="0"/>
          <dgm:bulletEnabled val="1"/>
        </dgm:presLayoutVars>
      </dgm:prSet>
      <dgm:spPr/>
      <dgm:t>
        <a:bodyPr/>
        <a:lstStyle/>
        <a:p>
          <a:endParaRPr lang="es-MX"/>
        </a:p>
      </dgm:t>
    </dgm:pt>
    <dgm:pt modelId="{14A9C47F-7901-4738-8C8F-31CFE0C43CA5}" type="pres">
      <dgm:prSet presAssocID="{E39B468A-27AA-4EE0-B86E-B34CA20FABDD}" presName="BalanceSpacing" presStyleCnt="0"/>
      <dgm:spPr/>
    </dgm:pt>
    <dgm:pt modelId="{27A622F3-A84E-4A6B-A3DC-EEC45D1F7401}" type="pres">
      <dgm:prSet presAssocID="{E39B468A-27AA-4EE0-B86E-B34CA20FABDD}" presName="BalanceSpacing1" presStyleCnt="0"/>
      <dgm:spPr/>
    </dgm:pt>
    <dgm:pt modelId="{172B4D9E-FD47-4F9A-8821-776E304AFD62}" type="pres">
      <dgm:prSet presAssocID="{0CBDD50F-E6AB-492B-BCEC-BFB652FFDBEA}" presName="Accent1Text" presStyleLbl="node1" presStyleIdx="3" presStyleCnt="6" custLinFactNeighborX="17983" custLinFactNeighborY="-3385"/>
      <dgm:spPr/>
      <dgm:t>
        <a:bodyPr/>
        <a:lstStyle/>
        <a:p>
          <a:endParaRPr lang="es-MX"/>
        </a:p>
      </dgm:t>
    </dgm:pt>
    <dgm:pt modelId="{9CDDDF74-AC6B-4634-B354-B1812F399D8F}" type="pres">
      <dgm:prSet presAssocID="{0CBDD50F-E6AB-492B-BCEC-BFB652FFDBEA}" presName="spaceBetweenRectangles" presStyleCnt="0"/>
      <dgm:spPr/>
    </dgm:pt>
    <dgm:pt modelId="{110BB30B-D14C-4383-9B1F-6D3503AB942B}" type="pres">
      <dgm:prSet presAssocID="{ABF826D7-18B9-4322-804D-2F5795EDFA27}" presName="composite" presStyleCnt="0"/>
      <dgm:spPr/>
    </dgm:pt>
    <dgm:pt modelId="{22B247FD-4B8D-4EBF-A0A8-69D33C9C872A}" type="pres">
      <dgm:prSet presAssocID="{ABF826D7-18B9-4322-804D-2F5795EDFA27}" presName="Parent1" presStyleLbl="node1" presStyleIdx="4" presStyleCnt="6">
        <dgm:presLayoutVars>
          <dgm:chMax val="1"/>
          <dgm:chPref val="1"/>
          <dgm:bulletEnabled val="1"/>
        </dgm:presLayoutVars>
      </dgm:prSet>
      <dgm:spPr/>
      <dgm:t>
        <a:bodyPr/>
        <a:lstStyle/>
        <a:p>
          <a:endParaRPr lang="es-MX"/>
        </a:p>
      </dgm:t>
    </dgm:pt>
    <dgm:pt modelId="{F4848F67-7EC3-46DF-8BD4-9B45F74847A3}" type="pres">
      <dgm:prSet presAssocID="{ABF826D7-18B9-4322-804D-2F5795EDFA27}" presName="Childtext1" presStyleLbl="revTx" presStyleIdx="2" presStyleCnt="3">
        <dgm:presLayoutVars>
          <dgm:chMax val="0"/>
          <dgm:chPref val="0"/>
          <dgm:bulletEnabled val="1"/>
        </dgm:presLayoutVars>
      </dgm:prSet>
      <dgm:spPr/>
    </dgm:pt>
    <dgm:pt modelId="{B5DDCE12-6F2C-4D2B-A896-8DA22FB5B6A6}" type="pres">
      <dgm:prSet presAssocID="{ABF826D7-18B9-4322-804D-2F5795EDFA27}" presName="BalanceSpacing" presStyleCnt="0"/>
      <dgm:spPr/>
    </dgm:pt>
    <dgm:pt modelId="{0EF2BC4E-065E-44D5-846E-D55F726B2082}" type="pres">
      <dgm:prSet presAssocID="{ABF826D7-18B9-4322-804D-2F5795EDFA27}" presName="BalanceSpacing1" presStyleCnt="0"/>
      <dgm:spPr/>
    </dgm:pt>
    <dgm:pt modelId="{89AE0A71-7964-4C89-ABE5-088D701A3FCA}" type="pres">
      <dgm:prSet presAssocID="{7A4D37CB-3206-41DC-B6FB-B39F9152D4E8}" presName="Accent1Text" presStyleLbl="node1" presStyleIdx="5" presStyleCnt="6"/>
      <dgm:spPr/>
      <dgm:t>
        <a:bodyPr/>
        <a:lstStyle/>
        <a:p>
          <a:endParaRPr lang="es-MX"/>
        </a:p>
      </dgm:t>
    </dgm:pt>
  </dgm:ptLst>
  <dgm:cxnLst>
    <dgm:cxn modelId="{7B53285F-4642-4DFF-AA2D-21087B3EBF62}" type="presOf" srcId="{0CBDD50F-E6AB-492B-BCEC-BFB652FFDBEA}" destId="{172B4D9E-FD47-4F9A-8821-776E304AFD62}" srcOrd="0" destOrd="0" presId="urn:microsoft.com/office/officeart/2008/layout/AlternatingHexagons"/>
    <dgm:cxn modelId="{DC439C33-EA85-411A-968C-A450E2CB16FC}" srcId="{BC3AE57B-BA11-4640-9A3A-87C4D1DDA426}" destId="{E39B468A-27AA-4EE0-B86E-B34CA20FABDD}" srcOrd="1" destOrd="0" parTransId="{0B6DA0B5-B681-4C1D-9981-4624BBDD1207}" sibTransId="{0CBDD50F-E6AB-492B-BCEC-BFB652FFDBEA}"/>
    <dgm:cxn modelId="{57065829-8147-456B-BE50-9BAD52968130}" type="presOf" srcId="{96A4A252-736E-4D85-9FF7-1CAF0AC71F3A}" destId="{4EB68CB4-D485-4286-B3A1-463424DA28F5}" srcOrd="0" destOrd="0" presId="urn:microsoft.com/office/officeart/2008/layout/AlternatingHexagons"/>
    <dgm:cxn modelId="{62CF0F54-05A1-4AC8-860F-01B51DED132A}" srcId="{BC3AE57B-BA11-4640-9A3A-87C4D1DDA426}" destId="{6332FFEB-0BCE-47BB-B7F4-056B90166D12}" srcOrd="0" destOrd="0" parTransId="{9DC51705-8109-417C-9847-55A7C4D181BD}" sibTransId="{4465F180-265B-4646-9039-4136E6BD3F33}"/>
    <dgm:cxn modelId="{7F7BC7CE-50EC-4390-B1B9-EE25617EA58D}" srcId="{6332FFEB-0BCE-47BB-B7F4-056B90166D12}" destId="{96A4A252-736E-4D85-9FF7-1CAF0AC71F3A}" srcOrd="0" destOrd="0" parTransId="{CEE4940D-2B8D-4B00-A647-E534563251E9}" sibTransId="{D0291969-6DD9-4061-A6A3-0ABBDA76FEAB}"/>
    <dgm:cxn modelId="{884FA3D6-76C7-460B-8BA9-02D164D67E9E}" type="presOf" srcId="{7A4D37CB-3206-41DC-B6FB-B39F9152D4E8}" destId="{89AE0A71-7964-4C89-ABE5-088D701A3FCA}" srcOrd="0" destOrd="0" presId="urn:microsoft.com/office/officeart/2008/layout/AlternatingHexagons"/>
    <dgm:cxn modelId="{8FAA3A8B-01B4-4B7A-B745-CB68F3E3CC99}" type="presOf" srcId="{BC3AE57B-BA11-4640-9A3A-87C4D1DDA426}" destId="{45E242DB-3022-4EB6-A6B8-A1E6FB8D6968}" srcOrd="0" destOrd="0" presId="urn:microsoft.com/office/officeart/2008/layout/AlternatingHexagons"/>
    <dgm:cxn modelId="{FE8D4D6D-8582-4E20-BB00-F67757A61055}" type="presOf" srcId="{4465F180-265B-4646-9039-4136E6BD3F33}" destId="{FCBB22A8-3021-4A0F-BA40-0DF5830DE596}" srcOrd="0" destOrd="0" presId="urn:microsoft.com/office/officeart/2008/layout/AlternatingHexagons"/>
    <dgm:cxn modelId="{69C96998-A323-41C7-B07E-E246F7B70DAF}" type="presOf" srcId="{ABF826D7-18B9-4322-804D-2F5795EDFA27}" destId="{22B247FD-4B8D-4EBF-A0A8-69D33C9C872A}" srcOrd="0" destOrd="0" presId="urn:microsoft.com/office/officeart/2008/layout/AlternatingHexagons"/>
    <dgm:cxn modelId="{4D77BFAC-15CC-4B86-8D72-1305F56AD3CF}" srcId="{BC3AE57B-BA11-4640-9A3A-87C4D1DDA426}" destId="{ABF826D7-18B9-4322-804D-2F5795EDFA27}" srcOrd="2" destOrd="0" parTransId="{B2560388-8BFE-4584-A335-9FA20C1DDF20}" sibTransId="{7A4D37CB-3206-41DC-B6FB-B39F9152D4E8}"/>
    <dgm:cxn modelId="{DAC0092A-4A96-41CB-9FB4-6DFC43F2F2E6}" type="presOf" srcId="{6332FFEB-0BCE-47BB-B7F4-056B90166D12}" destId="{4B077516-1FB0-41BA-A668-808BFDAAE338}" srcOrd="0" destOrd="0" presId="urn:microsoft.com/office/officeart/2008/layout/AlternatingHexagons"/>
    <dgm:cxn modelId="{52D83268-9E14-4D15-8E87-2EC07CF552A6}" type="presOf" srcId="{E39B468A-27AA-4EE0-B86E-B34CA20FABDD}" destId="{431388B3-B346-4EAB-A06E-A731ED1C8F2C}" srcOrd="0" destOrd="0" presId="urn:microsoft.com/office/officeart/2008/layout/AlternatingHexagons"/>
    <dgm:cxn modelId="{DA1FB053-1DC7-4609-BA1D-38C42D346A3C}" type="presParOf" srcId="{45E242DB-3022-4EB6-A6B8-A1E6FB8D6968}" destId="{F35FC523-CC22-4D4C-A31C-E6ED70FB06CF}" srcOrd="0" destOrd="0" presId="urn:microsoft.com/office/officeart/2008/layout/AlternatingHexagons"/>
    <dgm:cxn modelId="{EC5AFF1C-4327-4DFF-8CD6-26ADA264FAE0}" type="presParOf" srcId="{F35FC523-CC22-4D4C-A31C-E6ED70FB06CF}" destId="{4B077516-1FB0-41BA-A668-808BFDAAE338}" srcOrd="0" destOrd="0" presId="urn:microsoft.com/office/officeart/2008/layout/AlternatingHexagons"/>
    <dgm:cxn modelId="{2AE8E213-AC21-481E-B54E-29F9B9BABCD1}" type="presParOf" srcId="{F35FC523-CC22-4D4C-A31C-E6ED70FB06CF}" destId="{4EB68CB4-D485-4286-B3A1-463424DA28F5}" srcOrd="1" destOrd="0" presId="urn:microsoft.com/office/officeart/2008/layout/AlternatingHexagons"/>
    <dgm:cxn modelId="{04DEB3C1-19B9-4F81-9B0A-E5EB859B66F2}" type="presParOf" srcId="{F35FC523-CC22-4D4C-A31C-E6ED70FB06CF}" destId="{F549DFA5-5F1A-4B0B-872E-FD5EDF7F5CB8}" srcOrd="2" destOrd="0" presId="urn:microsoft.com/office/officeart/2008/layout/AlternatingHexagons"/>
    <dgm:cxn modelId="{C29BE65D-879B-4541-92BE-0B3F83271521}" type="presParOf" srcId="{F35FC523-CC22-4D4C-A31C-E6ED70FB06CF}" destId="{894DD462-DDAE-4154-8A77-1FFA49194ABC}" srcOrd="3" destOrd="0" presId="urn:microsoft.com/office/officeart/2008/layout/AlternatingHexagons"/>
    <dgm:cxn modelId="{0B9F9B89-0B44-4CD3-AB2A-1AE074704E48}" type="presParOf" srcId="{F35FC523-CC22-4D4C-A31C-E6ED70FB06CF}" destId="{FCBB22A8-3021-4A0F-BA40-0DF5830DE596}" srcOrd="4" destOrd="0" presId="urn:microsoft.com/office/officeart/2008/layout/AlternatingHexagons"/>
    <dgm:cxn modelId="{144A4988-2721-46A0-BAA8-74523D86D6DF}" type="presParOf" srcId="{45E242DB-3022-4EB6-A6B8-A1E6FB8D6968}" destId="{7B1A57F6-8D49-4A41-BAD9-DA11A600340A}" srcOrd="1" destOrd="0" presId="urn:microsoft.com/office/officeart/2008/layout/AlternatingHexagons"/>
    <dgm:cxn modelId="{781E0189-2AAD-4DC0-AB2F-8AC9C6BFC3D1}" type="presParOf" srcId="{45E242DB-3022-4EB6-A6B8-A1E6FB8D6968}" destId="{BCC067EB-F0E6-4F94-BF52-7BCE96CEB56F}" srcOrd="2" destOrd="0" presId="urn:microsoft.com/office/officeart/2008/layout/AlternatingHexagons"/>
    <dgm:cxn modelId="{94287F33-B786-4AAC-806E-702E268F1599}" type="presParOf" srcId="{BCC067EB-F0E6-4F94-BF52-7BCE96CEB56F}" destId="{431388B3-B346-4EAB-A06E-A731ED1C8F2C}" srcOrd="0" destOrd="0" presId="urn:microsoft.com/office/officeart/2008/layout/AlternatingHexagons"/>
    <dgm:cxn modelId="{4BB810BB-1111-487D-94A8-83B410596CB2}" type="presParOf" srcId="{BCC067EB-F0E6-4F94-BF52-7BCE96CEB56F}" destId="{5D80BCC9-DE49-4997-BECA-1FC0D2DC2F4E}" srcOrd="1" destOrd="0" presId="urn:microsoft.com/office/officeart/2008/layout/AlternatingHexagons"/>
    <dgm:cxn modelId="{4B2441DE-7A4F-43D1-AD0E-A64805AD07D1}" type="presParOf" srcId="{BCC067EB-F0E6-4F94-BF52-7BCE96CEB56F}" destId="{14A9C47F-7901-4738-8C8F-31CFE0C43CA5}" srcOrd="2" destOrd="0" presId="urn:microsoft.com/office/officeart/2008/layout/AlternatingHexagons"/>
    <dgm:cxn modelId="{8CDEBCED-FFD5-449A-884D-DD9640A42D02}" type="presParOf" srcId="{BCC067EB-F0E6-4F94-BF52-7BCE96CEB56F}" destId="{27A622F3-A84E-4A6B-A3DC-EEC45D1F7401}" srcOrd="3" destOrd="0" presId="urn:microsoft.com/office/officeart/2008/layout/AlternatingHexagons"/>
    <dgm:cxn modelId="{D0A934DC-F0A7-4752-B52F-E7F86AFA8378}" type="presParOf" srcId="{BCC067EB-F0E6-4F94-BF52-7BCE96CEB56F}" destId="{172B4D9E-FD47-4F9A-8821-776E304AFD62}" srcOrd="4" destOrd="0" presId="urn:microsoft.com/office/officeart/2008/layout/AlternatingHexagons"/>
    <dgm:cxn modelId="{C4C6E6C8-3EBC-4C97-8484-20887BAAFF12}" type="presParOf" srcId="{45E242DB-3022-4EB6-A6B8-A1E6FB8D6968}" destId="{9CDDDF74-AC6B-4634-B354-B1812F399D8F}" srcOrd="3" destOrd="0" presId="urn:microsoft.com/office/officeart/2008/layout/AlternatingHexagons"/>
    <dgm:cxn modelId="{711D62E2-2127-46D9-81FF-4A7372EF3C42}" type="presParOf" srcId="{45E242DB-3022-4EB6-A6B8-A1E6FB8D6968}" destId="{110BB30B-D14C-4383-9B1F-6D3503AB942B}" srcOrd="4" destOrd="0" presId="urn:microsoft.com/office/officeart/2008/layout/AlternatingHexagons"/>
    <dgm:cxn modelId="{06D0F087-2023-4B41-92B3-8368C18D5CB3}" type="presParOf" srcId="{110BB30B-D14C-4383-9B1F-6D3503AB942B}" destId="{22B247FD-4B8D-4EBF-A0A8-69D33C9C872A}" srcOrd="0" destOrd="0" presId="urn:microsoft.com/office/officeart/2008/layout/AlternatingHexagons"/>
    <dgm:cxn modelId="{1D534D91-B9A5-4F2A-8386-0FD5E5898DFC}" type="presParOf" srcId="{110BB30B-D14C-4383-9B1F-6D3503AB942B}" destId="{F4848F67-7EC3-46DF-8BD4-9B45F74847A3}" srcOrd="1" destOrd="0" presId="urn:microsoft.com/office/officeart/2008/layout/AlternatingHexagons"/>
    <dgm:cxn modelId="{049F0915-5319-4C17-B5AD-BBE3F7C17CDC}" type="presParOf" srcId="{110BB30B-D14C-4383-9B1F-6D3503AB942B}" destId="{B5DDCE12-6F2C-4D2B-A896-8DA22FB5B6A6}" srcOrd="2" destOrd="0" presId="urn:microsoft.com/office/officeart/2008/layout/AlternatingHexagons"/>
    <dgm:cxn modelId="{8355761F-EE01-4E79-9DE0-7F07CAE54F50}" type="presParOf" srcId="{110BB30B-D14C-4383-9B1F-6D3503AB942B}" destId="{0EF2BC4E-065E-44D5-846E-D55F726B2082}" srcOrd="3" destOrd="0" presId="urn:microsoft.com/office/officeart/2008/layout/AlternatingHexagons"/>
    <dgm:cxn modelId="{4240F1E0-F87B-4621-BFBD-5A6F4A95D83D}" type="presParOf" srcId="{110BB30B-D14C-4383-9B1F-6D3503AB942B}" destId="{89AE0A71-7964-4C89-ABE5-088D701A3FCA}" srcOrd="4" destOrd="0" presId="urn:microsoft.com/office/officeart/2008/layout/AlternatingHexagons"/>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3008D6-64B0-43C1-B72F-3DED9C556C32}" type="doc">
      <dgm:prSet loTypeId="urn:microsoft.com/office/officeart/2005/8/layout/matrix1" loCatId="matrix" qsTypeId="urn:microsoft.com/office/officeart/2005/8/quickstyle/3d3" qsCatId="3D" csTypeId="urn:microsoft.com/office/officeart/2005/8/colors/colorful2" csCatId="colorful" phldr="1"/>
      <dgm:spPr/>
      <dgm:t>
        <a:bodyPr/>
        <a:lstStyle/>
        <a:p>
          <a:endParaRPr lang="es-MX"/>
        </a:p>
      </dgm:t>
    </dgm:pt>
    <dgm:pt modelId="{E2A161C9-6D0C-4C46-AE2F-B7A87ADDE0D0}">
      <dgm:prSet phldrT="[Texto]" custT="1"/>
      <dgm:spPr/>
      <dgm:t>
        <a:bodyPr/>
        <a:lstStyle/>
        <a:p>
          <a:r>
            <a:rPr lang="es-MX" sz="3200" b="1" kern="1200" dirty="0" smtClean="0">
              <a:ln w="18000">
                <a:prstDash val="solid"/>
                <a:miter lim="800000"/>
              </a:ln>
              <a:solidFill>
                <a:schemeClr val="accent1">
                  <a:lumMod val="75000"/>
                </a:schemeClr>
              </a:solidFill>
              <a:effectLst>
                <a:glow rad="139700">
                  <a:schemeClr val="accent1">
                    <a:satMod val="175000"/>
                    <a:alpha val="40000"/>
                  </a:schemeClr>
                </a:glow>
                <a:outerShdw blurRad="25500" dist="23000" dir="7020000" algn="tl">
                  <a:srgbClr val="000000">
                    <a:alpha val="50000"/>
                  </a:srgbClr>
                </a:outerShdw>
              </a:effectLst>
              <a:latin typeface="Berlin Sans FB" pitchFamily="34" charset="0"/>
              <a:ea typeface="+mj-ea"/>
              <a:cs typeface="+mj-cs"/>
            </a:rPr>
            <a:t>VARIABLES</a:t>
          </a:r>
          <a:r>
            <a:rPr lang="es-MX" sz="2800" kern="1200" dirty="0" smtClean="0"/>
            <a:t> </a:t>
          </a:r>
          <a:endParaRPr lang="es-MX" sz="2800" kern="1200" dirty="0"/>
        </a:p>
      </dgm:t>
    </dgm:pt>
    <dgm:pt modelId="{CC9451C6-AF64-4876-B7E3-E00A3D773FE1}" type="parTrans" cxnId="{4D794F15-3915-4E9F-84DF-EFC92F961D18}">
      <dgm:prSet/>
      <dgm:spPr/>
      <dgm:t>
        <a:bodyPr/>
        <a:lstStyle/>
        <a:p>
          <a:endParaRPr lang="es-MX"/>
        </a:p>
      </dgm:t>
    </dgm:pt>
    <dgm:pt modelId="{FFEBE382-248F-4DCB-8BBF-A192B5B23994}" type="sibTrans" cxnId="{4D794F15-3915-4E9F-84DF-EFC92F961D18}">
      <dgm:prSet/>
      <dgm:spPr/>
      <dgm:t>
        <a:bodyPr/>
        <a:lstStyle/>
        <a:p>
          <a:endParaRPr lang="es-MX"/>
        </a:p>
      </dgm:t>
    </dgm:pt>
    <dgm:pt modelId="{7D7097A1-7F34-41C0-88CA-02FD50A7CD92}">
      <dgm:prSet phldrT="[Texto]" custT="1"/>
      <dgm:spPr/>
      <dgm:t>
        <a:bodyPr/>
        <a:lstStyle/>
        <a:p>
          <a:r>
            <a:rPr lang="es-MX" sz="2000" dirty="0" smtClean="0">
              <a:solidFill>
                <a:schemeClr val="tx1"/>
              </a:solidFill>
              <a:latin typeface="Berlin Sans FB" pitchFamily="34" charset="0"/>
            </a:rPr>
            <a:t>El pH debido a las diferentes formas químicas que son posibles de existir a diferentes condiciones de pH, la intensidad también es afectado por este factor. </a:t>
          </a:r>
          <a:endParaRPr lang="es-MX" sz="2000" dirty="0">
            <a:solidFill>
              <a:schemeClr val="tx1"/>
            </a:solidFill>
            <a:latin typeface="Berlin Sans FB" pitchFamily="34" charset="0"/>
          </a:endParaRPr>
        </a:p>
      </dgm:t>
    </dgm:pt>
    <dgm:pt modelId="{D1FF9DB3-AEB6-4072-9115-580CB07C3AD5}" type="parTrans" cxnId="{EFF286DE-C299-4850-B94D-1F27E097F44B}">
      <dgm:prSet/>
      <dgm:spPr/>
      <dgm:t>
        <a:bodyPr/>
        <a:lstStyle/>
        <a:p>
          <a:endParaRPr lang="es-MX"/>
        </a:p>
      </dgm:t>
    </dgm:pt>
    <dgm:pt modelId="{658679A7-0402-4AF0-A9BF-AC6DF8D45DC1}" type="sibTrans" cxnId="{EFF286DE-C299-4850-B94D-1F27E097F44B}">
      <dgm:prSet/>
      <dgm:spPr/>
      <dgm:t>
        <a:bodyPr/>
        <a:lstStyle/>
        <a:p>
          <a:endParaRPr lang="es-MX"/>
        </a:p>
      </dgm:t>
    </dgm:pt>
    <dgm:pt modelId="{6C38B7AF-AF69-4E08-90CB-2D22198A1401}">
      <dgm:prSet phldrT="[Texto]" custT="1"/>
      <dgm:spPr/>
      <dgm:t>
        <a:bodyPr/>
        <a:lstStyle/>
        <a:p>
          <a:pPr algn="just"/>
          <a:r>
            <a:rPr lang="es-MX" sz="2400" dirty="0" smtClean="0">
              <a:solidFill>
                <a:schemeClr val="tx1"/>
              </a:solidFill>
              <a:latin typeface="Berlin Sans FB" pitchFamily="34" charset="0"/>
            </a:rPr>
            <a:t>La estructura molecular y el entorno químico son factores que cuentan en si una sustancia o no es fosforescente, estos factores también determinan la intensidad de emisión cuando tiene lugar  la fotoluminiscencia.  </a:t>
          </a:r>
          <a:endParaRPr lang="es-MX" sz="2400" dirty="0">
            <a:solidFill>
              <a:schemeClr val="tx1"/>
            </a:solidFill>
            <a:latin typeface="Berlin Sans FB" pitchFamily="34" charset="0"/>
          </a:endParaRPr>
        </a:p>
      </dgm:t>
    </dgm:pt>
    <dgm:pt modelId="{5C1A09A5-55D1-4B64-A15F-1347A239B624}" type="parTrans" cxnId="{6EF64C53-68B9-4CDA-8F78-C3790BD95451}">
      <dgm:prSet/>
      <dgm:spPr/>
      <dgm:t>
        <a:bodyPr/>
        <a:lstStyle/>
        <a:p>
          <a:endParaRPr lang="es-MX"/>
        </a:p>
      </dgm:t>
    </dgm:pt>
    <dgm:pt modelId="{333B02A1-1B2F-464E-8F56-511CA3191947}" type="sibTrans" cxnId="{6EF64C53-68B9-4CDA-8F78-C3790BD95451}">
      <dgm:prSet/>
      <dgm:spPr/>
      <dgm:t>
        <a:bodyPr/>
        <a:lstStyle/>
        <a:p>
          <a:endParaRPr lang="es-MX"/>
        </a:p>
      </dgm:t>
    </dgm:pt>
    <dgm:pt modelId="{5777D6DB-D5CD-4D5A-8812-D780A20F5F9F}">
      <dgm:prSet phldrT="[Texto]"/>
      <dgm:spPr/>
      <dgm:t>
        <a:bodyPr/>
        <a:lstStyle/>
        <a:p>
          <a:pPr algn="ctr"/>
          <a:r>
            <a:rPr lang="es-MX" dirty="0" smtClean="0">
              <a:solidFill>
                <a:schemeClr val="tx1"/>
              </a:solidFill>
              <a:latin typeface="Berlin Sans FB" pitchFamily="34" charset="0"/>
            </a:rPr>
            <a:t>Temperatura y naturaleza del solvente:</a:t>
          </a:r>
        </a:p>
        <a:p>
          <a:pPr algn="just"/>
          <a:r>
            <a:rPr lang="es-MX" dirty="0" smtClean="0">
              <a:solidFill>
                <a:schemeClr val="tx1"/>
              </a:solidFill>
              <a:latin typeface="Berlin Sans FB" pitchFamily="34" charset="0"/>
            </a:rPr>
            <a:t>el efecto de un aumento en la temperatura incrementa el número de choques moleculares, por lo que la desactivación tiende a efectuarse a través de procesos no radiactivos y por lo tanto la viscosidad del solvente tiene efectos similares, a mayor viscosidad menor número de choques moleculares y mayor intensidad. La polaridad del solvente también tiene influencia, debido al efecto </a:t>
          </a:r>
          <a:r>
            <a:rPr lang="es-MX" dirty="0" err="1" smtClean="0">
              <a:solidFill>
                <a:schemeClr val="tx1"/>
              </a:solidFill>
              <a:latin typeface="Berlin Sans FB" pitchFamily="34" charset="0"/>
            </a:rPr>
            <a:t>hipsocrómico</a:t>
          </a:r>
          <a:r>
            <a:rPr lang="es-MX" dirty="0" smtClean="0">
              <a:solidFill>
                <a:schemeClr val="tx1"/>
              </a:solidFill>
              <a:latin typeface="Berlin Sans FB" pitchFamily="34" charset="0"/>
            </a:rPr>
            <a:t> y </a:t>
          </a:r>
          <a:r>
            <a:rPr lang="es-MX" dirty="0" err="1" smtClean="0">
              <a:solidFill>
                <a:schemeClr val="tx1"/>
              </a:solidFill>
              <a:latin typeface="Berlin Sans FB" pitchFamily="34" charset="0"/>
            </a:rPr>
            <a:t>batocrómico</a:t>
          </a:r>
          <a:r>
            <a:rPr lang="es-MX" dirty="0" smtClean="0">
              <a:solidFill>
                <a:schemeClr val="tx1"/>
              </a:solidFill>
              <a:latin typeface="Berlin Sans FB" pitchFamily="34" charset="0"/>
            </a:rPr>
            <a:t> que el solvente ejerce sobre el compuesto.</a:t>
          </a:r>
          <a:endParaRPr lang="es-MX" dirty="0">
            <a:solidFill>
              <a:schemeClr val="tx1"/>
            </a:solidFill>
            <a:latin typeface="Berlin Sans FB" pitchFamily="34" charset="0"/>
          </a:endParaRPr>
        </a:p>
      </dgm:t>
    </dgm:pt>
    <dgm:pt modelId="{FEBCB3D7-F2AE-4357-9714-CC13A0F278B8}" type="parTrans" cxnId="{ACABB74B-043E-44FC-B60C-53E20E2F8DE8}">
      <dgm:prSet/>
      <dgm:spPr/>
      <dgm:t>
        <a:bodyPr/>
        <a:lstStyle/>
        <a:p>
          <a:endParaRPr lang="es-MX"/>
        </a:p>
      </dgm:t>
    </dgm:pt>
    <dgm:pt modelId="{B9ECC126-A99D-44E8-BA2A-8E916D1C9E9B}" type="sibTrans" cxnId="{ACABB74B-043E-44FC-B60C-53E20E2F8DE8}">
      <dgm:prSet/>
      <dgm:spPr/>
      <dgm:t>
        <a:bodyPr/>
        <a:lstStyle/>
        <a:p>
          <a:endParaRPr lang="es-MX"/>
        </a:p>
      </dgm:t>
    </dgm:pt>
    <dgm:pt modelId="{44B8C2CD-6290-47EA-B4DB-70EEE11D3BB7}">
      <dgm:prSet phldrT="[Texto]"/>
      <dgm:spPr/>
      <dgm:t>
        <a:bodyPr/>
        <a:lstStyle/>
        <a:p>
          <a:pPr algn="ctr"/>
          <a:r>
            <a:rPr lang="es-MX" dirty="0" smtClean="0">
              <a:solidFill>
                <a:schemeClr val="tx1"/>
              </a:solidFill>
              <a:latin typeface="Berlin Sans FB" pitchFamily="34" charset="0"/>
            </a:rPr>
            <a:t>Efecto del oxígeno disuelto:</a:t>
          </a:r>
        </a:p>
        <a:p>
          <a:pPr algn="just"/>
          <a:r>
            <a:rPr lang="es-MX" dirty="0" smtClean="0">
              <a:solidFill>
                <a:schemeClr val="tx1"/>
              </a:solidFill>
              <a:latin typeface="Berlin Sans FB" pitchFamily="34" charset="0"/>
            </a:rPr>
            <a:t> debido al paramagnetismo de la molécula de oxígeno, esta tiende a desactivar cualesquier estado activado por oxidación fotoquímica de la especie </a:t>
          </a:r>
          <a:r>
            <a:rPr lang="es-MX" dirty="0" err="1" smtClean="0">
              <a:solidFill>
                <a:schemeClr val="tx1"/>
              </a:solidFill>
              <a:latin typeface="Berlin Sans FB" pitchFamily="34" charset="0"/>
            </a:rPr>
            <a:t>fotoluminiscente</a:t>
          </a:r>
          <a:r>
            <a:rPr lang="es-MX" dirty="0" smtClean="0">
              <a:solidFill>
                <a:schemeClr val="tx1"/>
              </a:solidFill>
              <a:latin typeface="Berlin Sans FB" pitchFamily="34" charset="0"/>
            </a:rPr>
            <a:t>, provoca cruzamiento </a:t>
          </a:r>
          <a:r>
            <a:rPr lang="es-MX" dirty="0" err="1" smtClean="0">
              <a:solidFill>
                <a:schemeClr val="tx1"/>
              </a:solidFill>
              <a:latin typeface="Berlin Sans FB" pitchFamily="34" charset="0"/>
            </a:rPr>
            <a:t>intersistemas</a:t>
          </a:r>
          <a:r>
            <a:rPr lang="es-MX" dirty="0" smtClean="0">
              <a:solidFill>
                <a:schemeClr val="tx1"/>
              </a:solidFill>
              <a:latin typeface="Berlin Sans FB" pitchFamily="34" charset="0"/>
            </a:rPr>
            <a:t> y conversiones de las moléculas excitadas al estado triplete por lo que es deseable que el oxígeno no se encuentra presente en solución o su concentración sea mínima</a:t>
          </a:r>
          <a:endParaRPr lang="es-MX" dirty="0">
            <a:solidFill>
              <a:schemeClr val="tx1"/>
            </a:solidFill>
            <a:latin typeface="Berlin Sans FB" pitchFamily="34" charset="0"/>
          </a:endParaRPr>
        </a:p>
      </dgm:t>
    </dgm:pt>
    <dgm:pt modelId="{6FF6BD67-83F5-42A3-BE71-CE0A9A5CAB57}" type="parTrans" cxnId="{A0A903E3-475E-41C9-848C-6D88DE800F76}">
      <dgm:prSet/>
      <dgm:spPr/>
      <dgm:t>
        <a:bodyPr/>
        <a:lstStyle/>
        <a:p>
          <a:endParaRPr lang="es-MX"/>
        </a:p>
      </dgm:t>
    </dgm:pt>
    <dgm:pt modelId="{AF8DD878-1AD5-4A95-A9B9-23D287B78DD2}" type="sibTrans" cxnId="{A0A903E3-475E-41C9-848C-6D88DE800F76}">
      <dgm:prSet/>
      <dgm:spPr/>
      <dgm:t>
        <a:bodyPr/>
        <a:lstStyle/>
        <a:p>
          <a:endParaRPr lang="es-MX"/>
        </a:p>
      </dgm:t>
    </dgm:pt>
    <dgm:pt modelId="{C17ABE30-66DC-4372-891F-92AB699A6B7F}">
      <dgm:prSet/>
      <dgm:spPr/>
      <dgm:t>
        <a:bodyPr/>
        <a:lstStyle/>
        <a:p>
          <a:endParaRPr lang="es-MX"/>
        </a:p>
      </dgm:t>
    </dgm:pt>
    <dgm:pt modelId="{9F72222D-8584-42CB-85B0-33BBF783E7E1}" type="parTrans" cxnId="{A90371EF-658A-4579-902D-C6458073B70B}">
      <dgm:prSet/>
      <dgm:spPr/>
      <dgm:t>
        <a:bodyPr/>
        <a:lstStyle/>
        <a:p>
          <a:endParaRPr lang="es-MX"/>
        </a:p>
      </dgm:t>
    </dgm:pt>
    <dgm:pt modelId="{C2183BF8-88C9-4C21-A44D-53DAFA82E506}" type="sibTrans" cxnId="{A90371EF-658A-4579-902D-C6458073B70B}">
      <dgm:prSet/>
      <dgm:spPr/>
      <dgm:t>
        <a:bodyPr/>
        <a:lstStyle/>
        <a:p>
          <a:endParaRPr lang="es-MX"/>
        </a:p>
      </dgm:t>
    </dgm:pt>
    <dgm:pt modelId="{519CDCA9-DF64-4C68-9F21-3D8359612A9D}">
      <dgm:prSet/>
      <dgm:spPr/>
      <dgm:t>
        <a:bodyPr/>
        <a:lstStyle/>
        <a:p>
          <a:endParaRPr lang="es-MX"/>
        </a:p>
      </dgm:t>
    </dgm:pt>
    <dgm:pt modelId="{67089A9B-6CBF-4F75-9280-0BB410A2D79E}" type="parTrans" cxnId="{BBEC533A-B2A0-411A-BB4E-A07B3A547B0E}">
      <dgm:prSet/>
      <dgm:spPr/>
      <dgm:t>
        <a:bodyPr/>
        <a:lstStyle/>
        <a:p>
          <a:endParaRPr lang="es-MX"/>
        </a:p>
      </dgm:t>
    </dgm:pt>
    <dgm:pt modelId="{74E8DBFF-148C-4B39-8804-F47E17901727}" type="sibTrans" cxnId="{BBEC533A-B2A0-411A-BB4E-A07B3A547B0E}">
      <dgm:prSet/>
      <dgm:spPr/>
      <dgm:t>
        <a:bodyPr/>
        <a:lstStyle/>
        <a:p>
          <a:endParaRPr lang="es-MX"/>
        </a:p>
      </dgm:t>
    </dgm:pt>
    <dgm:pt modelId="{1119856D-7B05-49EC-B06E-3608F785999B}" type="pres">
      <dgm:prSet presAssocID="{EE3008D6-64B0-43C1-B72F-3DED9C556C32}" presName="diagram" presStyleCnt="0">
        <dgm:presLayoutVars>
          <dgm:chMax val="1"/>
          <dgm:dir/>
          <dgm:animLvl val="ctr"/>
          <dgm:resizeHandles val="exact"/>
        </dgm:presLayoutVars>
      </dgm:prSet>
      <dgm:spPr/>
      <dgm:t>
        <a:bodyPr/>
        <a:lstStyle/>
        <a:p>
          <a:endParaRPr lang="es-MX"/>
        </a:p>
      </dgm:t>
    </dgm:pt>
    <dgm:pt modelId="{8C5B9EC3-E96B-4AE6-BB58-16788203B0A2}" type="pres">
      <dgm:prSet presAssocID="{EE3008D6-64B0-43C1-B72F-3DED9C556C32}" presName="matrix" presStyleCnt="0"/>
      <dgm:spPr/>
    </dgm:pt>
    <dgm:pt modelId="{79F9C5D5-930A-414F-9BE7-468745BE68A3}" type="pres">
      <dgm:prSet presAssocID="{EE3008D6-64B0-43C1-B72F-3DED9C556C32}" presName="tile1" presStyleLbl="node1" presStyleIdx="0" presStyleCnt="4"/>
      <dgm:spPr/>
      <dgm:t>
        <a:bodyPr/>
        <a:lstStyle/>
        <a:p>
          <a:endParaRPr lang="es-MX"/>
        </a:p>
      </dgm:t>
    </dgm:pt>
    <dgm:pt modelId="{81D6B6C2-1480-4486-B34C-8518BB102FC6}" type="pres">
      <dgm:prSet presAssocID="{EE3008D6-64B0-43C1-B72F-3DED9C556C32}" presName="tile1text" presStyleLbl="node1" presStyleIdx="0" presStyleCnt="4">
        <dgm:presLayoutVars>
          <dgm:chMax val="0"/>
          <dgm:chPref val="0"/>
          <dgm:bulletEnabled val="1"/>
        </dgm:presLayoutVars>
      </dgm:prSet>
      <dgm:spPr/>
      <dgm:t>
        <a:bodyPr/>
        <a:lstStyle/>
        <a:p>
          <a:endParaRPr lang="es-MX"/>
        </a:p>
      </dgm:t>
    </dgm:pt>
    <dgm:pt modelId="{FA4F466B-0325-4097-B6FA-3A8D69EEDBAF}" type="pres">
      <dgm:prSet presAssocID="{EE3008D6-64B0-43C1-B72F-3DED9C556C32}" presName="tile2" presStyleLbl="node1" presStyleIdx="1" presStyleCnt="4"/>
      <dgm:spPr/>
      <dgm:t>
        <a:bodyPr/>
        <a:lstStyle/>
        <a:p>
          <a:endParaRPr lang="es-MX"/>
        </a:p>
      </dgm:t>
    </dgm:pt>
    <dgm:pt modelId="{3C909732-436C-4754-B51F-2E96B8477291}" type="pres">
      <dgm:prSet presAssocID="{EE3008D6-64B0-43C1-B72F-3DED9C556C32}" presName="tile2text" presStyleLbl="node1" presStyleIdx="1" presStyleCnt="4">
        <dgm:presLayoutVars>
          <dgm:chMax val="0"/>
          <dgm:chPref val="0"/>
          <dgm:bulletEnabled val="1"/>
        </dgm:presLayoutVars>
      </dgm:prSet>
      <dgm:spPr/>
      <dgm:t>
        <a:bodyPr/>
        <a:lstStyle/>
        <a:p>
          <a:endParaRPr lang="es-MX"/>
        </a:p>
      </dgm:t>
    </dgm:pt>
    <dgm:pt modelId="{50B13F72-2976-4819-9C82-BE437FCA2E4B}" type="pres">
      <dgm:prSet presAssocID="{EE3008D6-64B0-43C1-B72F-3DED9C556C32}" presName="tile3" presStyleLbl="node1" presStyleIdx="2" presStyleCnt="4" custLinFactNeighborX="344" custLinFactNeighborY="-415"/>
      <dgm:spPr/>
      <dgm:t>
        <a:bodyPr/>
        <a:lstStyle/>
        <a:p>
          <a:endParaRPr lang="es-MX"/>
        </a:p>
      </dgm:t>
    </dgm:pt>
    <dgm:pt modelId="{2AD5C4DB-7AAA-43EE-AEB4-EECED3ED767E}" type="pres">
      <dgm:prSet presAssocID="{EE3008D6-64B0-43C1-B72F-3DED9C556C32}" presName="tile3text" presStyleLbl="node1" presStyleIdx="2" presStyleCnt="4">
        <dgm:presLayoutVars>
          <dgm:chMax val="0"/>
          <dgm:chPref val="0"/>
          <dgm:bulletEnabled val="1"/>
        </dgm:presLayoutVars>
      </dgm:prSet>
      <dgm:spPr/>
      <dgm:t>
        <a:bodyPr/>
        <a:lstStyle/>
        <a:p>
          <a:endParaRPr lang="es-MX"/>
        </a:p>
      </dgm:t>
    </dgm:pt>
    <dgm:pt modelId="{A966C9B3-8457-4A99-841E-E7C54012B46C}" type="pres">
      <dgm:prSet presAssocID="{EE3008D6-64B0-43C1-B72F-3DED9C556C32}" presName="tile4" presStyleLbl="node1" presStyleIdx="3" presStyleCnt="4" custLinFactNeighborY="-415"/>
      <dgm:spPr/>
      <dgm:t>
        <a:bodyPr/>
        <a:lstStyle/>
        <a:p>
          <a:endParaRPr lang="es-MX"/>
        </a:p>
      </dgm:t>
    </dgm:pt>
    <dgm:pt modelId="{F5589F29-050F-4A36-A976-30D34B40C789}" type="pres">
      <dgm:prSet presAssocID="{EE3008D6-64B0-43C1-B72F-3DED9C556C32}" presName="tile4text" presStyleLbl="node1" presStyleIdx="3" presStyleCnt="4">
        <dgm:presLayoutVars>
          <dgm:chMax val="0"/>
          <dgm:chPref val="0"/>
          <dgm:bulletEnabled val="1"/>
        </dgm:presLayoutVars>
      </dgm:prSet>
      <dgm:spPr/>
      <dgm:t>
        <a:bodyPr/>
        <a:lstStyle/>
        <a:p>
          <a:endParaRPr lang="es-MX"/>
        </a:p>
      </dgm:t>
    </dgm:pt>
    <dgm:pt modelId="{6C5D54C1-7CD0-49FB-9E12-CC9034807B3C}" type="pres">
      <dgm:prSet presAssocID="{EE3008D6-64B0-43C1-B72F-3DED9C556C32}" presName="centerTile" presStyleLbl="fgShp" presStyleIdx="0" presStyleCnt="1">
        <dgm:presLayoutVars>
          <dgm:chMax val="0"/>
          <dgm:chPref val="0"/>
        </dgm:presLayoutVars>
      </dgm:prSet>
      <dgm:spPr/>
      <dgm:t>
        <a:bodyPr/>
        <a:lstStyle/>
        <a:p>
          <a:endParaRPr lang="es-MX"/>
        </a:p>
      </dgm:t>
    </dgm:pt>
  </dgm:ptLst>
  <dgm:cxnLst>
    <dgm:cxn modelId="{60761525-3FC7-4917-9246-F29EB223F946}" type="presOf" srcId="{5777D6DB-D5CD-4D5A-8812-D780A20F5F9F}" destId="{2AD5C4DB-7AAA-43EE-AEB4-EECED3ED767E}" srcOrd="1" destOrd="0" presId="urn:microsoft.com/office/officeart/2005/8/layout/matrix1"/>
    <dgm:cxn modelId="{A1299C11-0752-444C-8FCD-F3E3FAB88FA4}" type="presOf" srcId="{5777D6DB-D5CD-4D5A-8812-D780A20F5F9F}" destId="{50B13F72-2976-4819-9C82-BE437FCA2E4B}" srcOrd="0" destOrd="0" presId="urn:microsoft.com/office/officeart/2005/8/layout/matrix1"/>
    <dgm:cxn modelId="{A0A903E3-475E-41C9-848C-6D88DE800F76}" srcId="{E2A161C9-6D0C-4C46-AE2F-B7A87ADDE0D0}" destId="{44B8C2CD-6290-47EA-B4DB-70EEE11D3BB7}" srcOrd="3" destOrd="0" parTransId="{6FF6BD67-83F5-42A3-BE71-CE0A9A5CAB57}" sibTransId="{AF8DD878-1AD5-4A95-A9B9-23D287B78DD2}"/>
    <dgm:cxn modelId="{ACABB74B-043E-44FC-B60C-53E20E2F8DE8}" srcId="{E2A161C9-6D0C-4C46-AE2F-B7A87ADDE0D0}" destId="{5777D6DB-D5CD-4D5A-8812-D780A20F5F9F}" srcOrd="2" destOrd="0" parTransId="{FEBCB3D7-F2AE-4357-9714-CC13A0F278B8}" sibTransId="{B9ECC126-A99D-44E8-BA2A-8E916D1C9E9B}"/>
    <dgm:cxn modelId="{A90371EF-658A-4579-902D-C6458073B70B}" srcId="{E2A161C9-6D0C-4C46-AE2F-B7A87ADDE0D0}" destId="{C17ABE30-66DC-4372-891F-92AB699A6B7F}" srcOrd="5" destOrd="0" parTransId="{9F72222D-8584-42CB-85B0-33BBF783E7E1}" sibTransId="{C2183BF8-88C9-4C21-A44D-53DAFA82E506}"/>
    <dgm:cxn modelId="{9D9DBBC3-7B74-412B-80E6-A3F9823A125D}" type="presOf" srcId="{7D7097A1-7F34-41C0-88CA-02FD50A7CD92}" destId="{81D6B6C2-1480-4486-B34C-8518BB102FC6}" srcOrd="1" destOrd="0" presId="urn:microsoft.com/office/officeart/2005/8/layout/matrix1"/>
    <dgm:cxn modelId="{B6B91459-7959-4526-B308-D03DF20185A2}" type="presOf" srcId="{6C38B7AF-AF69-4E08-90CB-2D22198A1401}" destId="{3C909732-436C-4754-B51F-2E96B8477291}" srcOrd="1" destOrd="0" presId="urn:microsoft.com/office/officeart/2005/8/layout/matrix1"/>
    <dgm:cxn modelId="{BBEC533A-B2A0-411A-BB4E-A07B3A547B0E}" srcId="{E2A161C9-6D0C-4C46-AE2F-B7A87ADDE0D0}" destId="{519CDCA9-DF64-4C68-9F21-3D8359612A9D}" srcOrd="4" destOrd="0" parTransId="{67089A9B-6CBF-4F75-9280-0BB410A2D79E}" sibTransId="{74E8DBFF-148C-4B39-8804-F47E17901727}"/>
    <dgm:cxn modelId="{0B6EDFD2-289A-4AAE-92FE-180FF2F29BFE}" type="presOf" srcId="{7D7097A1-7F34-41C0-88CA-02FD50A7CD92}" destId="{79F9C5D5-930A-414F-9BE7-468745BE68A3}" srcOrd="0" destOrd="0" presId="urn:microsoft.com/office/officeart/2005/8/layout/matrix1"/>
    <dgm:cxn modelId="{1C407C20-FA42-4758-8D51-0C210DB959E4}" type="presOf" srcId="{44B8C2CD-6290-47EA-B4DB-70EEE11D3BB7}" destId="{A966C9B3-8457-4A99-841E-E7C54012B46C}" srcOrd="0" destOrd="0" presId="urn:microsoft.com/office/officeart/2005/8/layout/matrix1"/>
    <dgm:cxn modelId="{5DBEC211-0BFF-4FBE-9581-2AF7BD95F318}" type="presOf" srcId="{44B8C2CD-6290-47EA-B4DB-70EEE11D3BB7}" destId="{F5589F29-050F-4A36-A976-30D34B40C789}" srcOrd="1" destOrd="0" presId="urn:microsoft.com/office/officeart/2005/8/layout/matrix1"/>
    <dgm:cxn modelId="{4D794F15-3915-4E9F-84DF-EFC92F961D18}" srcId="{EE3008D6-64B0-43C1-B72F-3DED9C556C32}" destId="{E2A161C9-6D0C-4C46-AE2F-B7A87ADDE0D0}" srcOrd="0" destOrd="0" parTransId="{CC9451C6-AF64-4876-B7E3-E00A3D773FE1}" sibTransId="{FFEBE382-248F-4DCB-8BBF-A192B5B23994}"/>
    <dgm:cxn modelId="{6EF64C53-68B9-4CDA-8F78-C3790BD95451}" srcId="{E2A161C9-6D0C-4C46-AE2F-B7A87ADDE0D0}" destId="{6C38B7AF-AF69-4E08-90CB-2D22198A1401}" srcOrd="1" destOrd="0" parTransId="{5C1A09A5-55D1-4B64-A15F-1347A239B624}" sibTransId="{333B02A1-1B2F-464E-8F56-511CA3191947}"/>
    <dgm:cxn modelId="{F85BE158-C38F-4B33-9C90-F8CEBDC240FD}" type="presOf" srcId="{6C38B7AF-AF69-4E08-90CB-2D22198A1401}" destId="{FA4F466B-0325-4097-B6FA-3A8D69EEDBAF}" srcOrd="0" destOrd="0" presId="urn:microsoft.com/office/officeart/2005/8/layout/matrix1"/>
    <dgm:cxn modelId="{EFF286DE-C299-4850-B94D-1F27E097F44B}" srcId="{E2A161C9-6D0C-4C46-AE2F-B7A87ADDE0D0}" destId="{7D7097A1-7F34-41C0-88CA-02FD50A7CD92}" srcOrd="0" destOrd="0" parTransId="{D1FF9DB3-AEB6-4072-9115-580CB07C3AD5}" sibTransId="{658679A7-0402-4AF0-A9BF-AC6DF8D45DC1}"/>
    <dgm:cxn modelId="{62D21399-309B-425E-8129-1DF86683DA35}" type="presOf" srcId="{EE3008D6-64B0-43C1-B72F-3DED9C556C32}" destId="{1119856D-7B05-49EC-B06E-3608F785999B}" srcOrd="0" destOrd="0" presId="urn:microsoft.com/office/officeart/2005/8/layout/matrix1"/>
    <dgm:cxn modelId="{939D78B9-0900-4F49-9144-188A42C0567C}" type="presOf" srcId="{E2A161C9-6D0C-4C46-AE2F-B7A87ADDE0D0}" destId="{6C5D54C1-7CD0-49FB-9E12-CC9034807B3C}" srcOrd="0" destOrd="0" presId="urn:microsoft.com/office/officeart/2005/8/layout/matrix1"/>
    <dgm:cxn modelId="{D8D0E77C-0F6E-4DC4-A6A3-7D362AA6821F}" type="presParOf" srcId="{1119856D-7B05-49EC-B06E-3608F785999B}" destId="{8C5B9EC3-E96B-4AE6-BB58-16788203B0A2}" srcOrd="0" destOrd="0" presId="urn:microsoft.com/office/officeart/2005/8/layout/matrix1"/>
    <dgm:cxn modelId="{6D0B9C61-DD63-4B53-8F6A-A8B6A5EA98E7}" type="presParOf" srcId="{8C5B9EC3-E96B-4AE6-BB58-16788203B0A2}" destId="{79F9C5D5-930A-414F-9BE7-468745BE68A3}" srcOrd="0" destOrd="0" presId="urn:microsoft.com/office/officeart/2005/8/layout/matrix1"/>
    <dgm:cxn modelId="{83E5D89C-DFD7-4655-922C-318CC0E7F6DD}" type="presParOf" srcId="{8C5B9EC3-E96B-4AE6-BB58-16788203B0A2}" destId="{81D6B6C2-1480-4486-B34C-8518BB102FC6}" srcOrd="1" destOrd="0" presId="urn:microsoft.com/office/officeart/2005/8/layout/matrix1"/>
    <dgm:cxn modelId="{8E185EFD-7615-496C-911E-69CE92C365FC}" type="presParOf" srcId="{8C5B9EC3-E96B-4AE6-BB58-16788203B0A2}" destId="{FA4F466B-0325-4097-B6FA-3A8D69EEDBAF}" srcOrd="2" destOrd="0" presId="urn:microsoft.com/office/officeart/2005/8/layout/matrix1"/>
    <dgm:cxn modelId="{5D3F1373-9A9F-4506-A736-76465B289C78}" type="presParOf" srcId="{8C5B9EC3-E96B-4AE6-BB58-16788203B0A2}" destId="{3C909732-436C-4754-B51F-2E96B8477291}" srcOrd="3" destOrd="0" presId="urn:microsoft.com/office/officeart/2005/8/layout/matrix1"/>
    <dgm:cxn modelId="{B692F134-5D72-4229-9AB8-BD8F05C0F4BC}" type="presParOf" srcId="{8C5B9EC3-E96B-4AE6-BB58-16788203B0A2}" destId="{50B13F72-2976-4819-9C82-BE437FCA2E4B}" srcOrd="4" destOrd="0" presId="urn:microsoft.com/office/officeart/2005/8/layout/matrix1"/>
    <dgm:cxn modelId="{7E534F35-76F0-481D-B64B-F00D964F1009}" type="presParOf" srcId="{8C5B9EC3-E96B-4AE6-BB58-16788203B0A2}" destId="{2AD5C4DB-7AAA-43EE-AEB4-EECED3ED767E}" srcOrd="5" destOrd="0" presId="urn:microsoft.com/office/officeart/2005/8/layout/matrix1"/>
    <dgm:cxn modelId="{B49CBE63-F03F-429B-B74A-8F693A2B3E85}" type="presParOf" srcId="{8C5B9EC3-E96B-4AE6-BB58-16788203B0A2}" destId="{A966C9B3-8457-4A99-841E-E7C54012B46C}" srcOrd="6" destOrd="0" presId="urn:microsoft.com/office/officeart/2005/8/layout/matrix1"/>
    <dgm:cxn modelId="{5726341D-7787-41A7-B1DF-E0B1F53E2012}" type="presParOf" srcId="{8C5B9EC3-E96B-4AE6-BB58-16788203B0A2}" destId="{F5589F29-050F-4A36-A976-30D34B40C789}" srcOrd="7" destOrd="0" presId="urn:microsoft.com/office/officeart/2005/8/layout/matrix1"/>
    <dgm:cxn modelId="{A8E01511-FE9F-437C-97C8-37FFAF51D879}" type="presParOf" srcId="{1119856D-7B05-49EC-B06E-3608F785999B}" destId="{6C5D54C1-7CD0-49FB-9E12-CC9034807B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Fotoluminiscencia </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r>
            <a:rPr lang="es-MX" sz="2800" dirty="0" smtClean="0">
              <a:latin typeface="Berlin Sans FB" pitchFamily="34" charset="0"/>
            </a:rPr>
            <a:t>Es la radiación que emiten los átomos o moléculas excitados por medio de fotones.  </a:t>
          </a:r>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6F7B046D-F013-4108-85F8-129B1AA5BCF2}">
      <dgm:prSet phldrT="[Texto]" custT="1"/>
      <dgm:spPr/>
      <dgm:t>
        <a:bodyPr/>
        <a:lstStyle/>
        <a:p>
          <a:pPr algn="just"/>
          <a:r>
            <a:rPr lang="es-MX" sz="2800" dirty="0" smtClean="0">
              <a:latin typeface="Berlin Sans FB" pitchFamily="34" charset="0"/>
            </a:rPr>
            <a:t>Incluye la fosforescencia y la fluorescencia.</a:t>
          </a:r>
          <a:endParaRPr lang="es-MX" sz="2800" dirty="0">
            <a:latin typeface="Berlin Sans FB" pitchFamily="34" charset="0"/>
          </a:endParaRPr>
        </a:p>
      </dgm:t>
    </dgm:pt>
    <dgm:pt modelId="{275A5B6A-CD79-4D10-A66B-C79E422BE81B}" type="parTrans" cxnId="{44DDA80C-A821-471C-89B6-AF3352D28D79}">
      <dgm:prSet/>
      <dgm:spPr/>
      <dgm:t>
        <a:bodyPr/>
        <a:lstStyle/>
        <a:p>
          <a:endParaRPr lang="es-MX"/>
        </a:p>
      </dgm:t>
    </dgm:pt>
    <dgm:pt modelId="{0B0A2FFC-6AD0-40CC-B6F9-9D1E3DD3409C}" type="sibTrans" cxnId="{44DDA80C-A821-471C-89B6-AF3352D28D79}">
      <dgm:prSet/>
      <dgm:spPr/>
      <dgm:t>
        <a:bodyPr/>
        <a:lstStyle/>
        <a:p>
          <a:endParaRPr lang="es-MX"/>
        </a:p>
      </dgm:t>
    </dgm:pt>
    <dgm:pt modelId="{8F58CB05-D52F-4DE3-80D4-0F5527D21E52}">
      <dgm:prSet phldrT="[Texto]" custT="1"/>
      <dgm:spPr/>
      <dgm:t>
        <a:bodyPr/>
        <a:lstStyle/>
        <a:p>
          <a:pPr algn="just"/>
          <a:r>
            <a:rPr lang="es-MX" sz="2800" dirty="0" smtClean="0">
              <a:latin typeface="Berlin Sans FB" pitchFamily="34" charset="0"/>
            </a:rPr>
            <a:t>Origen electromagnético. (UV, X). </a:t>
          </a:r>
          <a:endParaRPr lang="es-MX" sz="2800" dirty="0">
            <a:latin typeface="Berlin Sans FB" pitchFamily="34" charset="0"/>
          </a:endParaRPr>
        </a:p>
      </dgm:t>
    </dgm:pt>
    <dgm:pt modelId="{A97ED59B-AA15-4102-BA78-27A26F5A1C56}" type="parTrans" cxnId="{03B3F82E-4C3F-465C-BBA0-D4140C92A7F2}">
      <dgm:prSet/>
      <dgm:spPr/>
      <dgm:t>
        <a:bodyPr/>
        <a:lstStyle/>
        <a:p>
          <a:endParaRPr lang="es-MX"/>
        </a:p>
      </dgm:t>
    </dgm:pt>
    <dgm:pt modelId="{8F8B7505-8094-4C02-AF0F-9DACC482D3EB}" type="sibTrans" cxnId="{03B3F82E-4C3F-465C-BBA0-D4140C92A7F2}">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77012" custLinFactNeighborX="-12712" custLinFactNeighborY="0">
        <dgm:presLayoutVars>
          <dgm:bulletEnabled val="1"/>
        </dgm:presLayoutVars>
      </dgm:prSet>
      <dgm:spPr/>
      <dgm:t>
        <a:bodyPr/>
        <a:lstStyle/>
        <a:p>
          <a:endParaRPr lang="es-MX"/>
        </a:p>
      </dgm:t>
    </dgm:pt>
  </dgm:ptLst>
  <dgm:cxnLst>
    <dgm:cxn modelId="{8981EC23-187F-4EEB-B120-910E93C7C0A8}" type="presOf" srcId="{FD3225BA-CF58-413B-8125-20665FDC1FC8}" destId="{61221263-AED3-432A-8501-BA4134527A5F}" srcOrd="0" destOrd="0" presId="urn:microsoft.com/office/officeart/2005/8/layout/vList6"/>
    <dgm:cxn modelId="{03B3F82E-4C3F-465C-BBA0-D4140C92A7F2}" srcId="{E771551F-94EB-4284-8D08-89C6CAFB43E7}" destId="{8F58CB05-D52F-4DE3-80D4-0F5527D21E52}" srcOrd="2" destOrd="0" parTransId="{A97ED59B-AA15-4102-BA78-27A26F5A1C56}" sibTransId="{8F8B7505-8094-4C02-AF0F-9DACC482D3EB}"/>
    <dgm:cxn modelId="{0E1CCE02-FC58-4C84-AC8C-3AC01F35ADE8}" type="presOf" srcId="{E771551F-94EB-4284-8D08-89C6CAFB43E7}" destId="{1005F3C7-0F99-49EB-96C2-D088DD6236F9}" srcOrd="0" destOrd="0"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1EBF851D-1F2B-413C-B48F-17C1C4086665}" srcId="{E3AEC856-EE5B-4B81-8007-FB12DEE74D00}" destId="{E771551F-94EB-4284-8D08-89C6CAFB43E7}" srcOrd="0" destOrd="0" parTransId="{790B1218-D9E2-4DCE-8CDC-9D96269B8D10}" sibTransId="{B539CDF2-A924-41E0-A3EF-502F4D9AF8A6}"/>
    <dgm:cxn modelId="{4117B502-DCFE-476E-973A-7541D9E9C57D}" type="presOf" srcId="{E3AEC856-EE5B-4B81-8007-FB12DEE74D00}" destId="{5DABDBBB-7E80-4DC1-816F-0D761A2E3BEF}" srcOrd="0" destOrd="0" presId="urn:microsoft.com/office/officeart/2005/8/layout/vList6"/>
    <dgm:cxn modelId="{925002D2-0C94-4C41-909A-B003E64D2D86}" type="presOf" srcId="{6F7B046D-F013-4108-85F8-129B1AA5BCF2}" destId="{61221263-AED3-432A-8501-BA4134527A5F}" srcOrd="0" destOrd="1" presId="urn:microsoft.com/office/officeart/2005/8/layout/vList6"/>
    <dgm:cxn modelId="{8AF08686-ACD3-4C3D-A510-8871A32A8AF9}" type="presOf" srcId="{8F58CB05-D52F-4DE3-80D4-0F5527D21E52}" destId="{61221263-AED3-432A-8501-BA4134527A5F}" srcOrd="0" destOrd="2" presId="urn:microsoft.com/office/officeart/2005/8/layout/vList6"/>
    <dgm:cxn modelId="{44DDA80C-A821-471C-89B6-AF3352D28D79}" srcId="{E771551F-94EB-4284-8D08-89C6CAFB43E7}" destId="{6F7B046D-F013-4108-85F8-129B1AA5BCF2}" srcOrd="1" destOrd="0" parTransId="{275A5B6A-CD79-4D10-A66B-C79E422BE81B}" sibTransId="{0B0A2FFC-6AD0-40CC-B6F9-9D1E3DD3409C}"/>
    <dgm:cxn modelId="{885B068C-C775-40E8-A290-DAEB0C45B1BF}" type="presParOf" srcId="{5DABDBBB-7E80-4DC1-816F-0D761A2E3BEF}" destId="{7BBB37FA-6F8E-43CA-8354-61230A844059}" srcOrd="0" destOrd="0" presId="urn:microsoft.com/office/officeart/2005/8/layout/vList6"/>
    <dgm:cxn modelId="{42528FC7-802F-44A4-963B-9F3E12A1B178}" type="presParOf" srcId="{7BBB37FA-6F8E-43CA-8354-61230A844059}" destId="{1005F3C7-0F99-49EB-96C2-D088DD6236F9}" srcOrd="0" destOrd="0" presId="urn:microsoft.com/office/officeart/2005/8/layout/vList6"/>
    <dgm:cxn modelId="{9535420C-6788-44FE-8915-49CE15895F8E}" type="presParOf" srcId="{7BBB37FA-6F8E-43CA-8354-61230A844059}" destId="{61221263-AED3-432A-8501-BA4134527A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Bioluminiscencia</a:t>
          </a:r>
          <a:r>
            <a:rPr lang="es-MX" dirty="0" smtClean="0">
              <a:latin typeface="Berlin Sans FB" pitchFamily="34" charset="0"/>
            </a:rPr>
            <a:t> </a:t>
          </a:r>
          <a:r>
            <a:rPr lang="es-MX" dirty="0" smtClean="0">
              <a:solidFill>
                <a:schemeClr val="tx1"/>
              </a:solidFill>
              <a:latin typeface="Berlin Sans FB" pitchFamily="34" charset="0"/>
            </a:rPr>
            <a:t> </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53028712-99BA-46B7-8A28-C5013E10C8A4}">
      <dgm:prSet custT="1"/>
      <dgm:spPr/>
      <dgm:t>
        <a:bodyPr/>
        <a:lstStyle/>
        <a:p>
          <a:pPr algn="just"/>
          <a:r>
            <a:rPr lang="es-MX" sz="2800" dirty="0" smtClean="0">
              <a:latin typeface="Berlin Sans FB" pitchFamily="34" charset="0"/>
            </a:rPr>
            <a:t>Es la luz producida por una reacción química dentro de un organismo.</a:t>
          </a:r>
          <a:endParaRPr lang="es-MX" sz="2800" dirty="0">
            <a:latin typeface="Berlin Sans FB" pitchFamily="34" charset="0"/>
          </a:endParaRPr>
        </a:p>
      </dgm:t>
    </dgm:pt>
    <dgm:pt modelId="{FA45AD0D-9A7B-4D01-A045-271C7E5F7093}" type="parTrans" cxnId="{EAAFE7D3-6623-48BF-8BE1-C5A214CC94FF}">
      <dgm:prSet/>
      <dgm:spPr/>
      <dgm:t>
        <a:bodyPr/>
        <a:lstStyle/>
        <a:p>
          <a:endParaRPr lang="es-MX"/>
        </a:p>
      </dgm:t>
    </dgm:pt>
    <dgm:pt modelId="{579A7718-062B-4A6A-B901-D67C68715EC0}" type="sibTrans" cxnId="{EAAFE7D3-6623-48BF-8BE1-C5A214CC94FF}">
      <dgm:prSet/>
      <dgm:spPr/>
      <dgm:t>
        <a:bodyPr/>
        <a:lstStyle/>
        <a:p>
          <a:endParaRPr lang="es-MX"/>
        </a:p>
      </dgm:t>
    </dgm:pt>
    <dgm:pt modelId="{08D5D365-298E-40D9-8EE7-55353A0EBDD7}">
      <dgm:prSet custT="1"/>
      <dgm:spPr/>
      <dgm:t>
        <a:bodyPr/>
        <a:lstStyle/>
        <a:p>
          <a:pPr algn="just"/>
          <a:r>
            <a:rPr lang="es-MX" sz="2800" dirty="0" smtClean="0">
              <a:latin typeface="Berlin Sans FB" pitchFamily="34" charset="0"/>
            </a:rPr>
            <a:t>Puede ser activada por un movimiento o mecánicamente.</a:t>
          </a:r>
          <a:endParaRPr lang="es-MX" sz="2800" dirty="0">
            <a:latin typeface="Berlin Sans FB" pitchFamily="34" charset="0"/>
          </a:endParaRPr>
        </a:p>
      </dgm:t>
    </dgm:pt>
    <dgm:pt modelId="{399A47C5-0303-4099-A68E-453CF4A05C3C}" type="parTrans" cxnId="{FF7EBD94-8779-4BB5-8EB7-DB2A31E0AD0A}">
      <dgm:prSet/>
      <dgm:spPr/>
      <dgm:t>
        <a:bodyPr/>
        <a:lstStyle/>
        <a:p>
          <a:endParaRPr lang="es-MX"/>
        </a:p>
      </dgm:t>
    </dgm:pt>
    <dgm:pt modelId="{40C7A546-7A64-429C-8D4C-F0FFAEA3E9CE}" type="sibTrans" cxnId="{FF7EBD94-8779-4BB5-8EB7-DB2A31E0AD0A}">
      <dgm:prSet/>
      <dgm:spPr/>
      <dgm:t>
        <a:bodyPr/>
        <a:lstStyle/>
        <a:p>
          <a:endParaRPr lang="es-MX"/>
        </a:p>
      </dgm:t>
    </dgm:pt>
    <dgm:pt modelId="{507EE56B-9AA1-4FE3-80D1-A9958FAE1CF1}">
      <dgm:prSet custT="1"/>
      <dgm:spPr/>
      <dgm:t>
        <a:bodyPr/>
        <a:lstStyle/>
        <a:p>
          <a:pPr algn="just"/>
          <a:r>
            <a:rPr lang="es-MX" sz="2800" dirty="0" smtClean="0">
              <a:latin typeface="Berlin Sans FB" pitchFamily="34" charset="0"/>
            </a:rPr>
            <a:t>Es un fenómeno principalmente marino. En agua dulce ocurre en algunas excepciones.</a:t>
          </a:r>
          <a:endParaRPr lang="es-MX" sz="2800" dirty="0">
            <a:latin typeface="Berlin Sans FB" pitchFamily="34" charset="0"/>
          </a:endParaRPr>
        </a:p>
      </dgm:t>
    </dgm:pt>
    <dgm:pt modelId="{768E80D9-8432-42B6-84A0-4D59EDC108E1}" type="parTrans" cxnId="{7C4FCA6A-C19B-46DD-81AC-DA1BCF92876C}">
      <dgm:prSet/>
      <dgm:spPr/>
      <dgm:t>
        <a:bodyPr/>
        <a:lstStyle/>
        <a:p>
          <a:endParaRPr lang="es-MX"/>
        </a:p>
      </dgm:t>
    </dgm:pt>
    <dgm:pt modelId="{21FD9B7B-E025-4E5A-8767-B483F2A3D66F}" type="sibTrans" cxnId="{7C4FCA6A-C19B-46DD-81AC-DA1BCF92876C}">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16020" custLinFactNeighborY="115">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10801" custScaleY="100294" custLinFactNeighborX="-21243" custLinFactNeighborY="115">
        <dgm:presLayoutVars>
          <dgm:bulletEnabled val="1"/>
        </dgm:presLayoutVars>
      </dgm:prSet>
      <dgm:spPr/>
      <dgm:t>
        <a:bodyPr/>
        <a:lstStyle/>
        <a:p>
          <a:endParaRPr lang="es-MX"/>
        </a:p>
      </dgm:t>
    </dgm:pt>
  </dgm:ptLst>
  <dgm:cxnLst>
    <dgm:cxn modelId="{FF7EBD94-8779-4BB5-8EB7-DB2A31E0AD0A}" srcId="{E771551F-94EB-4284-8D08-89C6CAFB43E7}" destId="{08D5D365-298E-40D9-8EE7-55353A0EBDD7}" srcOrd="2" destOrd="0" parTransId="{399A47C5-0303-4099-A68E-453CF4A05C3C}" sibTransId="{40C7A546-7A64-429C-8D4C-F0FFAEA3E9CE}"/>
    <dgm:cxn modelId="{48D52111-857E-4DD3-9A3A-0A73FF821431}" type="presOf" srcId="{53028712-99BA-46B7-8A28-C5013E10C8A4}" destId="{61221263-AED3-432A-8501-BA4134527A5F}" srcOrd="0" destOrd="1" presId="urn:microsoft.com/office/officeart/2005/8/layout/vList6"/>
    <dgm:cxn modelId="{26163E32-35FF-4514-AE44-B8767F147F38}" type="presOf" srcId="{E3AEC856-EE5B-4B81-8007-FB12DEE74D00}" destId="{5DABDBBB-7E80-4DC1-816F-0D761A2E3BEF}" srcOrd="0" destOrd="0"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1EBF851D-1F2B-413C-B48F-17C1C4086665}" srcId="{E3AEC856-EE5B-4B81-8007-FB12DEE74D00}" destId="{E771551F-94EB-4284-8D08-89C6CAFB43E7}" srcOrd="0" destOrd="0" parTransId="{790B1218-D9E2-4DCE-8CDC-9D96269B8D10}" sibTransId="{B539CDF2-A924-41E0-A3EF-502F4D9AF8A6}"/>
    <dgm:cxn modelId="{7C4FCA6A-C19B-46DD-81AC-DA1BCF92876C}" srcId="{E771551F-94EB-4284-8D08-89C6CAFB43E7}" destId="{507EE56B-9AA1-4FE3-80D1-A9958FAE1CF1}" srcOrd="3" destOrd="0" parTransId="{768E80D9-8432-42B6-84A0-4D59EDC108E1}" sibTransId="{21FD9B7B-E025-4E5A-8767-B483F2A3D66F}"/>
    <dgm:cxn modelId="{FB7DF123-2F4E-4E8B-B40E-B7D5D6FC4D46}" type="presOf" srcId="{E771551F-94EB-4284-8D08-89C6CAFB43E7}" destId="{1005F3C7-0F99-49EB-96C2-D088DD6236F9}" srcOrd="0" destOrd="0" presId="urn:microsoft.com/office/officeart/2005/8/layout/vList6"/>
    <dgm:cxn modelId="{2792C7D2-2034-40C5-B6E9-821E521FB471}" type="presOf" srcId="{507EE56B-9AA1-4FE3-80D1-A9958FAE1CF1}" destId="{61221263-AED3-432A-8501-BA4134527A5F}" srcOrd="0" destOrd="3" presId="urn:microsoft.com/office/officeart/2005/8/layout/vList6"/>
    <dgm:cxn modelId="{EAAFE7D3-6623-48BF-8BE1-C5A214CC94FF}" srcId="{E771551F-94EB-4284-8D08-89C6CAFB43E7}" destId="{53028712-99BA-46B7-8A28-C5013E10C8A4}" srcOrd="1" destOrd="0" parTransId="{FA45AD0D-9A7B-4D01-A045-271C7E5F7093}" sibTransId="{579A7718-062B-4A6A-B901-D67C68715EC0}"/>
    <dgm:cxn modelId="{3C066139-3B32-4CD2-BB6B-085816843C8A}" type="presOf" srcId="{08D5D365-298E-40D9-8EE7-55353A0EBDD7}" destId="{61221263-AED3-432A-8501-BA4134527A5F}" srcOrd="0" destOrd="2" presId="urn:microsoft.com/office/officeart/2005/8/layout/vList6"/>
    <dgm:cxn modelId="{3B868D90-EE64-4ED8-B652-EECCAD1C1FDE}" type="presOf" srcId="{FD3225BA-CF58-413B-8125-20665FDC1FC8}" destId="{61221263-AED3-432A-8501-BA4134527A5F}" srcOrd="0" destOrd="0" presId="urn:microsoft.com/office/officeart/2005/8/layout/vList6"/>
    <dgm:cxn modelId="{D42605E9-6EAD-4C4A-9C01-A0F7CB5554AA}" type="presParOf" srcId="{5DABDBBB-7E80-4DC1-816F-0D761A2E3BEF}" destId="{7BBB37FA-6F8E-43CA-8354-61230A844059}" srcOrd="0" destOrd="0" presId="urn:microsoft.com/office/officeart/2005/8/layout/vList6"/>
    <dgm:cxn modelId="{A4D5B4BD-3F57-4FCE-B1A9-420397543085}" type="presParOf" srcId="{7BBB37FA-6F8E-43CA-8354-61230A844059}" destId="{1005F3C7-0F99-49EB-96C2-D088DD6236F9}" srcOrd="0" destOrd="0" presId="urn:microsoft.com/office/officeart/2005/8/layout/vList6"/>
    <dgm:cxn modelId="{6F801B51-C2BF-4D27-BB3D-880C91EDC574}" type="presParOf" srcId="{7BBB37FA-6F8E-43CA-8354-61230A844059}" destId="{61221263-AED3-432A-8501-BA4134527A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custT="1"/>
      <dgm:spPr/>
      <dgm:t>
        <a:bodyPr vert="vert270"/>
        <a:lstStyle/>
        <a:p>
          <a:r>
            <a:rPr lang="es-MX" sz="6000" dirty="0" smtClean="0">
              <a:solidFill>
                <a:schemeClr val="tx1"/>
              </a:solidFill>
              <a:latin typeface="Berlin Sans FB" pitchFamily="34" charset="0"/>
            </a:rPr>
            <a:t>sonoluminiscencia</a:t>
          </a:r>
          <a:r>
            <a:rPr lang="es-MX" sz="4400" dirty="0" smtClean="0"/>
            <a:t> 	</a:t>
          </a:r>
          <a:r>
            <a:rPr lang="es-MX" sz="4400" dirty="0" smtClean="0">
              <a:solidFill>
                <a:schemeClr val="tx1"/>
              </a:solidFill>
              <a:latin typeface="Berlin Sans FB" pitchFamily="34" charset="0"/>
            </a:rPr>
            <a:t> </a:t>
          </a:r>
          <a:endParaRPr lang="es-MX" sz="4400"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C3B05E03-87C4-465B-9124-1D244198E345}">
      <dgm:prSet custT="1"/>
      <dgm:spPr/>
      <dgm:t>
        <a:bodyPr/>
        <a:lstStyle/>
        <a:p>
          <a:pPr algn="just"/>
          <a:r>
            <a:rPr lang="es-MX" sz="2800" dirty="0" smtClean="0">
              <a:latin typeface="Berlin Sans FB" pitchFamily="34" charset="0"/>
            </a:rPr>
            <a:t>Es un fenómeno físico caracterizado por la </a:t>
          </a:r>
          <a:r>
            <a:rPr lang="es-MX" sz="2800" b="0" dirty="0" smtClean="0">
              <a:latin typeface="Berlin Sans FB" pitchFamily="34" charset="0"/>
            </a:rPr>
            <a:t>emisión de luz en líquidos sometidos a ultrasonidos o sonidos intensos. </a:t>
          </a:r>
          <a:endParaRPr lang="es-MX" sz="2800" b="0" dirty="0">
            <a:latin typeface="Berlin Sans FB" pitchFamily="34" charset="0"/>
          </a:endParaRPr>
        </a:p>
      </dgm:t>
    </dgm:pt>
    <dgm:pt modelId="{FBF53B5C-86B1-4720-BBF1-C5C691FD1E55}" type="parTrans" cxnId="{D47EFE8B-07BF-4442-8EDE-735A5EE02637}">
      <dgm:prSet/>
      <dgm:spPr/>
      <dgm:t>
        <a:bodyPr/>
        <a:lstStyle/>
        <a:p>
          <a:endParaRPr lang="es-MX"/>
        </a:p>
      </dgm:t>
    </dgm:pt>
    <dgm:pt modelId="{0F9CD7F7-ECB2-435E-978E-D3D5B420527E}" type="sibTrans" cxnId="{D47EFE8B-07BF-4442-8EDE-735A5EE02637}">
      <dgm:prSet/>
      <dgm:spPr/>
      <dgm:t>
        <a:bodyPr/>
        <a:lstStyle/>
        <a:p>
          <a:endParaRPr lang="es-MX"/>
        </a:p>
      </dgm:t>
    </dgm:pt>
    <dgm:pt modelId="{1A967BEC-AA6C-4832-BE63-7EEEFB731E9A}">
      <dgm:prSet custT="1"/>
      <dgm:spPr/>
      <dgm:t>
        <a:bodyPr/>
        <a:lstStyle/>
        <a:p>
          <a:pPr algn="just"/>
          <a:r>
            <a:rPr lang="es-MX" sz="2800" b="0" dirty="0" smtClean="0">
              <a:latin typeface="Berlin Sans FB" pitchFamily="34" charset="0"/>
            </a:rPr>
            <a:t> A temperaturas muy elevadas los e- se separan de los núcleos de los átomos y se genera un plasma. Éste emitiría la luz.</a:t>
          </a:r>
          <a:endParaRPr lang="es-MX" sz="2800" b="0" dirty="0">
            <a:latin typeface="Berlin Sans FB" pitchFamily="34" charset="0"/>
          </a:endParaRPr>
        </a:p>
      </dgm:t>
    </dgm:pt>
    <dgm:pt modelId="{D9516B6F-7969-423E-A3D5-F8DAE3F752A7}" type="parTrans" cxnId="{31D58CD4-F532-42FB-A2F9-C60B4283B3A8}">
      <dgm:prSet/>
      <dgm:spPr/>
      <dgm:t>
        <a:bodyPr/>
        <a:lstStyle/>
        <a:p>
          <a:endParaRPr lang="es-MX"/>
        </a:p>
      </dgm:t>
    </dgm:pt>
    <dgm:pt modelId="{141710A5-D7C6-4FED-A403-B4F7440FF34F}" type="sibTrans" cxnId="{31D58CD4-F532-42FB-A2F9-C60B4283B3A8}">
      <dgm:prSet/>
      <dgm:spPr/>
      <dgm:t>
        <a:bodyPr/>
        <a:lstStyle/>
        <a:p>
          <a:endParaRPr lang="es-MX"/>
        </a:p>
      </dgm:t>
    </dgm:pt>
    <dgm:pt modelId="{396CF1F6-FA59-46E3-989A-5A9B9E5EDE0B}">
      <dgm:prSet custT="1"/>
      <dgm:spPr/>
      <dgm:t>
        <a:bodyPr/>
        <a:lstStyle/>
        <a:p>
          <a:pPr algn="just"/>
          <a:endParaRPr lang="es-MX" sz="2800" b="0" dirty="0">
            <a:latin typeface="Berlin Sans FB" pitchFamily="34" charset="0"/>
          </a:endParaRPr>
        </a:p>
      </dgm:t>
    </dgm:pt>
    <dgm:pt modelId="{127A888E-811C-4F56-A64A-034CE880016A}" type="parTrans" cxnId="{9B4152F4-220F-4B42-921C-3C8E97DF9ABC}">
      <dgm:prSet/>
      <dgm:spPr/>
      <dgm:t>
        <a:bodyPr/>
        <a:lstStyle/>
        <a:p>
          <a:endParaRPr lang="es-MX"/>
        </a:p>
      </dgm:t>
    </dgm:pt>
    <dgm:pt modelId="{64BC1FE8-A568-4739-8DA4-252FDF9CD840}" type="sibTrans" cxnId="{9B4152F4-220F-4B42-921C-3C8E97DF9ABC}">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100098" custLinFactNeighborX="-12712" custLinFactNeighborY="0">
        <dgm:presLayoutVars>
          <dgm:bulletEnabled val="1"/>
        </dgm:presLayoutVars>
      </dgm:prSet>
      <dgm:spPr/>
      <dgm:t>
        <a:bodyPr/>
        <a:lstStyle/>
        <a:p>
          <a:endParaRPr lang="es-MX"/>
        </a:p>
      </dgm:t>
    </dgm:pt>
  </dgm:ptLst>
  <dgm:cxnLst>
    <dgm:cxn modelId="{BCCED4C9-3218-499D-9D36-9153C839C4A3}" type="presOf" srcId="{1A967BEC-AA6C-4832-BE63-7EEEFB731E9A}" destId="{61221263-AED3-432A-8501-BA4134527A5F}" srcOrd="0" destOrd="2" presId="urn:microsoft.com/office/officeart/2005/8/layout/vList6"/>
    <dgm:cxn modelId="{9B4152F4-220F-4B42-921C-3C8E97DF9ABC}" srcId="{E771551F-94EB-4284-8D08-89C6CAFB43E7}" destId="{396CF1F6-FA59-46E3-989A-5A9B9E5EDE0B}" srcOrd="3" destOrd="0" parTransId="{127A888E-811C-4F56-A64A-034CE880016A}" sibTransId="{64BC1FE8-A568-4739-8DA4-252FDF9CD840}"/>
    <dgm:cxn modelId="{31D58CD4-F532-42FB-A2F9-C60B4283B3A8}" srcId="{E771551F-94EB-4284-8D08-89C6CAFB43E7}" destId="{1A967BEC-AA6C-4832-BE63-7EEEFB731E9A}" srcOrd="2" destOrd="0" parTransId="{D9516B6F-7969-423E-A3D5-F8DAE3F752A7}" sibTransId="{141710A5-D7C6-4FED-A403-B4F7440FF34F}"/>
    <dgm:cxn modelId="{AEEDD364-304E-4D8D-8AF8-5807EC9A592A}" srcId="{E771551F-94EB-4284-8D08-89C6CAFB43E7}" destId="{FD3225BA-CF58-413B-8125-20665FDC1FC8}" srcOrd="0" destOrd="0" parTransId="{55C4C3CF-45AA-449D-A2D7-891E15E5D42B}" sibTransId="{0FA4375E-1F6F-4547-9D91-43BA3E1D709D}"/>
    <dgm:cxn modelId="{118A5216-FAD8-4219-AB51-9F76D61802B2}" type="presOf" srcId="{FD3225BA-CF58-413B-8125-20665FDC1FC8}" destId="{61221263-AED3-432A-8501-BA4134527A5F}" srcOrd="0" destOrd="0" presId="urn:microsoft.com/office/officeart/2005/8/layout/vList6"/>
    <dgm:cxn modelId="{BA93E555-B285-4462-9622-E307C443607E}" type="presOf" srcId="{396CF1F6-FA59-46E3-989A-5A9B9E5EDE0B}" destId="{61221263-AED3-432A-8501-BA4134527A5F}" srcOrd="0" destOrd="3" presId="urn:microsoft.com/office/officeart/2005/8/layout/vList6"/>
    <dgm:cxn modelId="{E5CA787B-D362-4E18-AF1B-9C1CAD058A33}" type="presOf" srcId="{E3AEC856-EE5B-4B81-8007-FB12DEE74D00}" destId="{5DABDBBB-7E80-4DC1-816F-0D761A2E3BEF}" srcOrd="0" destOrd="0" presId="urn:microsoft.com/office/officeart/2005/8/layout/vList6"/>
    <dgm:cxn modelId="{73FEEE8F-3C8B-4552-86CB-60A93182B611}" type="presOf" srcId="{E771551F-94EB-4284-8D08-89C6CAFB43E7}" destId="{1005F3C7-0F99-49EB-96C2-D088DD6236F9}" srcOrd="0" destOrd="0" presId="urn:microsoft.com/office/officeart/2005/8/layout/vList6"/>
    <dgm:cxn modelId="{2E5C8B7F-2ECD-4E60-95F3-8E977EA769CE}" type="presOf" srcId="{C3B05E03-87C4-465B-9124-1D244198E345}" destId="{61221263-AED3-432A-8501-BA4134527A5F}" srcOrd="0" destOrd="1" presId="urn:microsoft.com/office/officeart/2005/8/layout/vList6"/>
    <dgm:cxn modelId="{1EBF851D-1F2B-413C-B48F-17C1C4086665}" srcId="{E3AEC856-EE5B-4B81-8007-FB12DEE74D00}" destId="{E771551F-94EB-4284-8D08-89C6CAFB43E7}" srcOrd="0" destOrd="0" parTransId="{790B1218-D9E2-4DCE-8CDC-9D96269B8D10}" sibTransId="{B539CDF2-A924-41E0-A3EF-502F4D9AF8A6}"/>
    <dgm:cxn modelId="{D47EFE8B-07BF-4442-8EDE-735A5EE02637}" srcId="{E771551F-94EB-4284-8D08-89C6CAFB43E7}" destId="{C3B05E03-87C4-465B-9124-1D244198E345}" srcOrd="1" destOrd="0" parTransId="{FBF53B5C-86B1-4720-BBF1-C5C691FD1E55}" sibTransId="{0F9CD7F7-ECB2-435E-978E-D3D5B420527E}"/>
    <dgm:cxn modelId="{D38348EC-9C82-439E-96FD-20478F6A2748}" type="presParOf" srcId="{5DABDBBB-7E80-4DC1-816F-0D761A2E3BEF}" destId="{7BBB37FA-6F8E-43CA-8354-61230A844059}" srcOrd="0" destOrd="0" presId="urn:microsoft.com/office/officeart/2005/8/layout/vList6"/>
    <dgm:cxn modelId="{BCF297F7-66DC-4574-BC6B-FB59563D4A41}" type="presParOf" srcId="{7BBB37FA-6F8E-43CA-8354-61230A844059}" destId="{1005F3C7-0F99-49EB-96C2-D088DD6236F9}" srcOrd="0" destOrd="0" presId="urn:microsoft.com/office/officeart/2005/8/layout/vList6"/>
    <dgm:cxn modelId="{76BF1829-4A2A-4FCA-A463-F68261D25474}" type="presParOf" srcId="{7BBB37FA-6F8E-43CA-8354-61230A844059}" destId="{61221263-AED3-432A-8501-BA4134527A5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 quimioluminiscencia</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A557A38E-9DD3-4C3F-8305-E2D8C8D4555B}">
      <dgm:prSet custT="1"/>
      <dgm:spPr/>
      <dgm:t>
        <a:bodyPr/>
        <a:lstStyle/>
        <a:p>
          <a:pPr algn="just"/>
          <a:r>
            <a:rPr lang="es-MX" sz="2800" b="0" dirty="0" smtClean="0">
              <a:latin typeface="Berlin Sans FB" pitchFamily="34" charset="0"/>
            </a:rPr>
            <a:t>Propiedad de algunas sustancias químicas para emitir luz. </a:t>
          </a:r>
          <a:r>
            <a:rPr lang="es-MX" sz="2800" b="0" dirty="0" err="1" smtClean="0">
              <a:latin typeface="Berlin Sans FB" pitchFamily="34" charset="0"/>
            </a:rPr>
            <a:t>rxn</a:t>
          </a:r>
          <a:r>
            <a:rPr lang="es-MX" sz="2800" b="0" dirty="0" smtClean="0">
              <a:latin typeface="Berlin Sans FB" pitchFamily="34" charset="0"/>
            </a:rPr>
            <a:t>. químicas </a:t>
          </a:r>
          <a:endParaRPr lang="es-MX" sz="2800" b="0" dirty="0">
            <a:latin typeface="Berlin Sans FB" pitchFamily="34" charset="0"/>
          </a:endParaRPr>
        </a:p>
      </dgm:t>
    </dgm:pt>
    <dgm:pt modelId="{D62B0D2E-5800-4FC4-9CA2-B5B3AE46B035}" type="parTrans" cxnId="{25B743C2-01EC-45B3-B587-B4CFC2D860DE}">
      <dgm:prSet/>
      <dgm:spPr/>
      <dgm:t>
        <a:bodyPr/>
        <a:lstStyle/>
        <a:p>
          <a:endParaRPr lang="es-MX"/>
        </a:p>
      </dgm:t>
    </dgm:pt>
    <dgm:pt modelId="{CD251F2F-5D93-450F-96D4-736B0E00C57B}" type="sibTrans" cxnId="{25B743C2-01EC-45B3-B587-B4CFC2D860DE}">
      <dgm:prSet/>
      <dgm:spPr/>
      <dgm:t>
        <a:bodyPr/>
        <a:lstStyle/>
        <a:p>
          <a:endParaRPr lang="es-MX"/>
        </a:p>
      </dgm:t>
    </dgm:pt>
    <dgm:pt modelId="{EA1E9018-0206-4767-B8DE-68D861206CF9}">
      <dgm:prSet custT="1"/>
      <dgm:spPr/>
      <dgm:t>
        <a:bodyPr/>
        <a:lstStyle/>
        <a:p>
          <a:pPr algn="just"/>
          <a:r>
            <a:rPr lang="es-MX" sz="2800" b="1" dirty="0" smtClean="0"/>
            <a:t>Se observa cuando una especie electrónicamente excitada, producida por una reacción química a temperatura ambiente regresa a su estado fundamental.</a:t>
          </a:r>
          <a:endParaRPr lang="es-MX" sz="2800" b="0" dirty="0">
            <a:latin typeface="Berlin Sans FB" pitchFamily="34" charset="0"/>
          </a:endParaRPr>
        </a:p>
      </dgm:t>
    </dgm:pt>
    <dgm:pt modelId="{58F8B264-BBB1-48F7-BC71-01BEFB533BEF}" type="parTrans" cxnId="{AD51CA45-048C-4B5B-9AB7-8D1E5E9ED88D}">
      <dgm:prSet/>
      <dgm:spPr/>
      <dgm:t>
        <a:bodyPr/>
        <a:lstStyle/>
        <a:p>
          <a:endParaRPr lang="es-MX"/>
        </a:p>
      </dgm:t>
    </dgm:pt>
    <dgm:pt modelId="{1AA1A772-9FD4-4D73-A2A6-4B08C5D49632}" type="sibTrans" cxnId="{AD51CA45-048C-4B5B-9AB7-8D1E5E9ED88D}">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100196" custLinFactNeighborX="-12712" custLinFactNeighborY="0">
        <dgm:presLayoutVars>
          <dgm:bulletEnabled val="1"/>
        </dgm:presLayoutVars>
      </dgm:prSet>
      <dgm:spPr/>
      <dgm:t>
        <a:bodyPr/>
        <a:lstStyle/>
        <a:p>
          <a:endParaRPr lang="es-MX"/>
        </a:p>
      </dgm:t>
    </dgm:pt>
  </dgm:ptLst>
  <dgm:cxnLst>
    <dgm:cxn modelId="{1EBF851D-1F2B-413C-B48F-17C1C4086665}" srcId="{E3AEC856-EE5B-4B81-8007-FB12DEE74D00}" destId="{E771551F-94EB-4284-8D08-89C6CAFB43E7}" srcOrd="0" destOrd="0" parTransId="{790B1218-D9E2-4DCE-8CDC-9D96269B8D10}" sibTransId="{B539CDF2-A924-41E0-A3EF-502F4D9AF8A6}"/>
    <dgm:cxn modelId="{AD51CA45-048C-4B5B-9AB7-8D1E5E9ED88D}" srcId="{E771551F-94EB-4284-8D08-89C6CAFB43E7}" destId="{EA1E9018-0206-4767-B8DE-68D861206CF9}" srcOrd="2" destOrd="0" parTransId="{58F8B264-BBB1-48F7-BC71-01BEFB533BEF}" sibTransId="{1AA1A772-9FD4-4D73-A2A6-4B08C5D49632}"/>
    <dgm:cxn modelId="{CA7C44B7-6C8F-418B-92DC-199BEDE4C4E2}" type="presOf" srcId="{A557A38E-9DD3-4C3F-8305-E2D8C8D4555B}" destId="{61221263-AED3-432A-8501-BA4134527A5F}" srcOrd="0" destOrd="1"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74D6FE35-DF4E-4458-B1FA-1D8343EFF74C}" type="presOf" srcId="{E771551F-94EB-4284-8D08-89C6CAFB43E7}" destId="{1005F3C7-0F99-49EB-96C2-D088DD6236F9}" srcOrd="0" destOrd="0" presId="urn:microsoft.com/office/officeart/2005/8/layout/vList6"/>
    <dgm:cxn modelId="{25B743C2-01EC-45B3-B587-B4CFC2D860DE}" srcId="{E771551F-94EB-4284-8D08-89C6CAFB43E7}" destId="{A557A38E-9DD3-4C3F-8305-E2D8C8D4555B}" srcOrd="1" destOrd="0" parTransId="{D62B0D2E-5800-4FC4-9CA2-B5B3AE46B035}" sibTransId="{CD251F2F-5D93-450F-96D4-736B0E00C57B}"/>
    <dgm:cxn modelId="{FDB232E8-84EF-484F-8B04-2334D5C97441}" type="presOf" srcId="{E3AEC856-EE5B-4B81-8007-FB12DEE74D00}" destId="{5DABDBBB-7E80-4DC1-816F-0D761A2E3BEF}" srcOrd="0" destOrd="0" presId="urn:microsoft.com/office/officeart/2005/8/layout/vList6"/>
    <dgm:cxn modelId="{F00968B3-EAE3-41A6-B227-2A8EA53A9341}" type="presOf" srcId="{FD3225BA-CF58-413B-8125-20665FDC1FC8}" destId="{61221263-AED3-432A-8501-BA4134527A5F}" srcOrd="0" destOrd="0" presId="urn:microsoft.com/office/officeart/2005/8/layout/vList6"/>
    <dgm:cxn modelId="{5141EC68-EE05-41B4-AF8A-704FAE814CD3}" type="presOf" srcId="{EA1E9018-0206-4767-B8DE-68D861206CF9}" destId="{61221263-AED3-432A-8501-BA4134527A5F}" srcOrd="0" destOrd="2" presId="urn:microsoft.com/office/officeart/2005/8/layout/vList6"/>
    <dgm:cxn modelId="{D1113B62-5BFF-4ED5-93F7-77151509E4D8}" type="presParOf" srcId="{5DABDBBB-7E80-4DC1-816F-0D761A2E3BEF}" destId="{7BBB37FA-6F8E-43CA-8354-61230A844059}" srcOrd="0" destOrd="0" presId="urn:microsoft.com/office/officeart/2005/8/layout/vList6"/>
    <dgm:cxn modelId="{7399D3F5-9760-4F10-A8BC-9D469FD4F891}" type="presParOf" srcId="{7BBB37FA-6F8E-43CA-8354-61230A844059}" destId="{1005F3C7-0F99-49EB-96C2-D088DD6236F9}" srcOrd="0" destOrd="0" presId="urn:microsoft.com/office/officeart/2005/8/layout/vList6"/>
    <dgm:cxn modelId="{D2555FDD-89F1-4EA4-A6D2-791EB33D860D}" type="presParOf" srcId="{7BBB37FA-6F8E-43CA-8354-61230A844059}" destId="{61221263-AED3-432A-8501-BA4134527A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 triboluminiscencia</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CEE461C4-C88D-48A9-AE0A-6A6D409E8871}">
      <dgm:prSet custT="1"/>
      <dgm:spPr/>
      <dgm:t>
        <a:bodyPr/>
        <a:lstStyle/>
        <a:p>
          <a:pPr algn="just"/>
          <a:r>
            <a:rPr lang="es-MX" sz="2800" dirty="0" smtClean="0">
              <a:latin typeface="Berlin Sans FB" pitchFamily="34" charset="0"/>
            </a:rPr>
            <a:t>Ciertos minerales no metálicos y fácilmente exfoliables poseen la propiedad de emitir luz cuando son sometidos a acciones mecánicas (molidos o rayados)</a:t>
          </a:r>
          <a:r>
            <a:rPr lang="es-MX" sz="3600" dirty="0" smtClean="0"/>
            <a:t>.</a:t>
          </a:r>
          <a:endParaRPr lang="es-MX" sz="3600" dirty="0"/>
        </a:p>
      </dgm:t>
    </dgm:pt>
    <dgm:pt modelId="{400914B1-6B02-4E4A-B23D-893896114D6E}" type="parTrans" cxnId="{9E24A0A0-8E03-45AE-B641-16E3CDCA5FF6}">
      <dgm:prSet/>
      <dgm:spPr/>
      <dgm:t>
        <a:bodyPr/>
        <a:lstStyle/>
        <a:p>
          <a:endParaRPr lang="es-MX"/>
        </a:p>
      </dgm:t>
    </dgm:pt>
    <dgm:pt modelId="{A6BB7164-5A18-4C4C-BF73-CCC5A55F6F9B}" type="sibTrans" cxnId="{9E24A0A0-8E03-45AE-B641-16E3CDCA5FF6}">
      <dgm:prSet/>
      <dgm:spPr/>
      <dgm:t>
        <a:bodyPr/>
        <a:lstStyle/>
        <a:p>
          <a:endParaRPr lang="es-MX"/>
        </a:p>
      </dgm:t>
    </dgm:pt>
    <dgm:pt modelId="{36B41224-4626-4E0C-96AB-123FC07A5AA9}">
      <dgm:prSet custT="1"/>
      <dgm:spPr/>
      <dgm:t>
        <a:bodyPr/>
        <a:lstStyle/>
        <a:p>
          <a:pPr algn="just"/>
          <a:r>
            <a:rPr lang="es-MX" sz="2800" dirty="0" smtClean="0">
              <a:latin typeface="Berlin Sans FB" pitchFamily="34" charset="0"/>
            </a:rPr>
            <a:t>La luminiscencia que se produce al frotar ciertas sustancias.</a:t>
          </a:r>
          <a:endParaRPr lang="es-MX" sz="2800" dirty="0">
            <a:latin typeface="Berlin Sans FB" pitchFamily="34" charset="0"/>
          </a:endParaRPr>
        </a:p>
      </dgm:t>
    </dgm:pt>
    <dgm:pt modelId="{C8B53693-1391-4BB1-919C-0FB67B6BD531}" type="parTrans" cxnId="{BD8084BA-E418-42F8-BE7E-8B37A0D2FF71}">
      <dgm:prSet/>
      <dgm:spPr/>
      <dgm:t>
        <a:bodyPr/>
        <a:lstStyle/>
        <a:p>
          <a:endParaRPr lang="es-MX"/>
        </a:p>
      </dgm:t>
    </dgm:pt>
    <dgm:pt modelId="{EB1912F8-FEA6-4E4A-8463-C347D01E8A1C}" type="sibTrans" cxnId="{BD8084BA-E418-42F8-BE7E-8B37A0D2FF71}">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100000" custLinFactNeighborX="-12712" custLinFactNeighborY="0">
        <dgm:presLayoutVars>
          <dgm:bulletEnabled val="1"/>
        </dgm:presLayoutVars>
      </dgm:prSet>
      <dgm:spPr/>
      <dgm:t>
        <a:bodyPr/>
        <a:lstStyle/>
        <a:p>
          <a:endParaRPr lang="es-MX"/>
        </a:p>
      </dgm:t>
    </dgm:pt>
  </dgm:ptLst>
  <dgm:cxnLst>
    <dgm:cxn modelId="{B357163F-9195-49AE-8669-CF388CAA8314}" type="presOf" srcId="{36B41224-4626-4E0C-96AB-123FC07A5AA9}" destId="{61221263-AED3-432A-8501-BA4134527A5F}" srcOrd="0" destOrd="2" presId="urn:microsoft.com/office/officeart/2005/8/layout/vList6"/>
    <dgm:cxn modelId="{1EBF851D-1F2B-413C-B48F-17C1C4086665}" srcId="{E3AEC856-EE5B-4B81-8007-FB12DEE74D00}" destId="{E771551F-94EB-4284-8D08-89C6CAFB43E7}" srcOrd="0" destOrd="0" parTransId="{790B1218-D9E2-4DCE-8CDC-9D96269B8D10}" sibTransId="{B539CDF2-A924-41E0-A3EF-502F4D9AF8A6}"/>
    <dgm:cxn modelId="{BBB5F0D6-2E41-4FCC-9230-90C96EA10F3F}" type="presOf" srcId="{E3AEC856-EE5B-4B81-8007-FB12DEE74D00}" destId="{5DABDBBB-7E80-4DC1-816F-0D761A2E3BEF}" srcOrd="0" destOrd="0" presId="urn:microsoft.com/office/officeart/2005/8/layout/vList6"/>
    <dgm:cxn modelId="{9E24A0A0-8E03-45AE-B641-16E3CDCA5FF6}" srcId="{E771551F-94EB-4284-8D08-89C6CAFB43E7}" destId="{CEE461C4-C88D-48A9-AE0A-6A6D409E8871}" srcOrd="1" destOrd="0" parTransId="{400914B1-6B02-4E4A-B23D-893896114D6E}" sibTransId="{A6BB7164-5A18-4C4C-BF73-CCC5A55F6F9B}"/>
    <dgm:cxn modelId="{6B3869A1-B90F-4C5D-99D5-EF21234B69DD}" type="presOf" srcId="{CEE461C4-C88D-48A9-AE0A-6A6D409E8871}" destId="{61221263-AED3-432A-8501-BA4134527A5F}" srcOrd="0" destOrd="1"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BD8084BA-E418-42F8-BE7E-8B37A0D2FF71}" srcId="{E771551F-94EB-4284-8D08-89C6CAFB43E7}" destId="{36B41224-4626-4E0C-96AB-123FC07A5AA9}" srcOrd="2" destOrd="0" parTransId="{C8B53693-1391-4BB1-919C-0FB67B6BD531}" sibTransId="{EB1912F8-FEA6-4E4A-8463-C347D01E8A1C}"/>
    <dgm:cxn modelId="{00A3AC45-B5F9-4324-B313-A3E0868BF11C}" type="presOf" srcId="{E771551F-94EB-4284-8D08-89C6CAFB43E7}" destId="{1005F3C7-0F99-49EB-96C2-D088DD6236F9}" srcOrd="0" destOrd="0" presId="urn:microsoft.com/office/officeart/2005/8/layout/vList6"/>
    <dgm:cxn modelId="{ED1B920D-5D40-41F6-AA86-B34B8A8FDEBD}" type="presOf" srcId="{FD3225BA-CF58-413B-8125-20665FDC1FC8}" destId="{61221263-AED3-432A-8501-BA4134527A5F}" srcOrd="0" destOrd="0" presId="urn:microsoft.com/office/officeart/2005/8/layout/vList6"/>
    <dgm:cxn modelId="{3140D9CB-BA2E-4442-824F-77DF93B92F4C}" type="presParOf" srcId="{5DABDBBB-7E80-4DC1-816F-0D761A2E3BEF}" destId="{7BBB37FA-6F8E-43CA-8354-61230A844059}" srcOrd="0" destOrd="0" presId="urn:microsoft.com/office/officeart/2005/8/layout/vList6"/>
    <dgm:cxn modelId="{5AEE4F5F-1FE9-4F4C-B3EC-70BEA2FA1FCB}" type="presParOf" srcId="{7BBB37FA-6F8E-43CA-8354-61230A844059}" destId="{1005F3C7-0F99-49EB-96C2-D088DD6236F9}" srcOrd="0" destOrd="0" presId="urn:microsoft.com/office/officeart/2005/8/layout/vList6"/>
    <dgm:cxn modelId="{1F9A54DD-325C-4A15-B68B-7126B0D850F6}" type="presParOf" srcId="{7BBB37FA-6F8E-43CA-8354-61230A844059}" destId="{61221263-AED3-432A-8501-BA4134527A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 Electroluminiscencia</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36B41224-4626-4E0C-96AB-123FC07A5AA9}">
      <dgm:prSet custT="1"/>
      <dgm:spPr/>
      <dgm:t>
        <a:bodyPr/>
        <a:lstStyle/>
        <a:p>
          <a:pPr algn="just"/>
          <a:r>
            <a:rPr lang="es-MX" sz="2800" u="none" dirty="0" smtClean="0">
              <a:solidFill>
                <a:schemeClr val="tx1"/>
              </a:solidFill>
              <a:latin typeface="Berlin Sans FB" pitchFamily="34" charset="0"/>
            </a:rPr>
            <a:t>Es un fenómeno óptico y eléctrico en el cual un material emite luz en respuesta a una corriente eléctrica que fluye a través de él,  por causa de la fuerza de un campo eléctrico o una descarga.</a:t>
          </a:r>
          <a:endParaRPr lang="es-MX" sz="2800" u="none" dirty="0">
            <a:solidFill>
              <a:schemeClr val="tx1"/>
            </a:solidFill>
            <a:latin typeface="Berlin Sans FB" pitchFamily="34" charset="0"/>
          </a:endParaRPr>
        </a:p>
      </dgm:t>
    </dgm:pt>
    <dgm:pt modelId="{C8B53693-1391-4BB1-919C-0FB67B6BD531}" type="parTrans" cxnId="{BD8084BA-E418-42F8-BE7E-8B37A0D2FF71}">
      <dgm:prSet/>
      <dgm:spPr/>
      <dgm:t>
        <a:bodyPr/>
        <a:lstStyle/>
        <a:p>
          <a:endParaRPr lang="es-MX"/>
        </a:p>
      </dgm:t>
    </dgm:pt>
    <dgm:pt modelId="{EB1912F8-FEA6-4E4A-8463-C347D01E8A1C}" type="sibTrans" cxnId="{BD8084BA-E418-42F8-BE7E-8B37A0D2FF71}">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100000" custLinFactNeighborX="-12712" custLinFactNeighborY="0">
        <dgm:presLayoutVars>
          <dgm:bulletEnabled val="1"/>
        </dgm:presLayoutVars>
      </dgm:prSet>
      <dgm:spPr/>
      <dgm:t>
        <a:bodyPr/>
        <a:lstStyle/>
        <a:p>
          <a:endParaRPr lang="es-MX"/>
        </a:p>
      </dgm:t>
    </dgm:pt>
  </dgm:ptLst>
  <dgm:cxnLst>
    <dgm:cxn modelId="{97E583B7-5CFA-449E-A9DE-DCCBC7A93063}" type="presOf" srcId="{36B41224-4626-4E0C-96AB-123FC07A5AA9}" destId="{61221263-AED3-432A-8501-BA4134527A5F}" srcOrd="0" destOrd="1" presId="urn:microsoft.com/office/officeart/2005/8/layout/vList6"/>
    <dgm:cxn modelId="{1EBF851D-1F2B-413C-B48F-17C1C4086665}" srcId="{E3AEC856-EE5B-4B81-8007-FB12DEE74D00}" destId="{E771551F-94EB-4284-8D08-89C6CAFB43E7}" srcOrd="0" destOrd="0" parTransId="{790B1218-D9E2-4DCE-8CDC-9D96269B8D10}" sibTransId="{B539CDF2-A924-41E0-A3EF-502F4D9AF8A6}"/>
    <dgm:cxn modelId="{BDF9153F-324E-4D82-933B-F777F7344ACE}" type="presOf" srcId="{FD3225BA-CF58-413B-8125-20665FDC1FC8}" destId="{61221263-AED3-432A-8501-BA4134527A5F}" srcOrd="0" destOrd="0" presId="urn:microsoft.com/office/officeart/2005/8/layout/vList6"/>
    <dgm:cxn modelId="{4CCF02CD-824F-4F25-864B-560D149D12E5}" type="presOf" srcId="{E3AEC856-EE5B-4B81-8007-FB12DEE74D00}" destId="{5DABDBBB-7E80-4DC1-816F-0D761A2E3BEF}" srcOrd="0" destOrd="0" presId="urn:microsoft.com/office/officeart/2005/8/layout/vList6"/>
    <dgm:cxn modelId="{1AE3E6C0-7D74-4600-B5C8-ED7C6AA58284}" type="presOf" srcId="{E771551F-94EB-4284-8D08-89C6CAFB43E7}" destId="{1005F3C7-0F99-49EB-96C2-D088DD6236F9}" srcOrd="0" destOrd="0"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BD8084BA-E418-42F8-BE7E-8B37A0D2FF71}" srcId="{E771551F-94EB-4284-8D08-89C6CAFB43E7}" destId="{36B41224-4626-4E0C-96AB-123FC07A5AA9}" srcOrd="1" destOrd="0" parTransId="{C8B53693-1391-4BB1-919C-0FB67B6BD531}" sibTransId="{EB1912F8-FEA6-4E4A-8463-C347D01E8A1C}"/>
    <dgm:cxn modelId="{F5F12314-FEEC-43F0-B69C-1E53E2285AE2}" type="presParOf" srcId="{5DABDBBB-7E80-4DC1-816F-0D761A2E3BEF}" destId="{7BBB37FA-6F8E-43CA-8354-61230A844059}" srcOrd="0" destOrd="0" presId="urn:microsoft.com/office/officeart/2005/8/layout/vList6"/>
    <dgm:cxn modelId="{CAA21637-6B24-46C9-A855-5A722135A802}" type="presParOf" srcId="{7BBB37FA-6F8E-43CA-8354-61230A844059}" destId="{1005F3C7-0F99-49EB-96C2-D088DD6236F9}" srcOrd="0" destOrd="0" presId="urn:microsoft.com/office/officeart/2005/8/layout/vList6"/>
    <dgm:cxn modelId="{AB4BF25D-466E-4F80-ADBD-5C12F5182A8D}" type="presParOf" srcId="{7BBB37FA-6F8E-43CA-8354-61230A844059}" destId="{61221263-AED3-432A-8501-BA4134527A5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3AEC856-EE5B-4B81-8007-FB12DEE74D0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E771551F-94EB-4284-8D08-89C6CAFB43E7}">
      <dgm:prSet phldrT="[Texto]"/>
      <dgm:spPr/>
      <dgm:t>
        <a:bodyPr vert="vert270"/>
        <a:lstStyle/>
        <a:p>
          <a:r>
            <a:rPr lang="es-MX" dirty="0" smtClean="0">
              <a:solidFill>
                <a:schemeClr val="tx1"/>
              </a:solidFill>
              <a:latin typeface="Berlin Sans FB" pitchFamily="34" charset="0"/>
            </a:rPr>
            <a:t> </a:t>
          </a:r>
          <a:r>
            <a:rPr lang="es-MX" dirty="0" err="1" smtClean="0">
              <a:solidFill>
                <a:schemeClr val="tx1"/>
              </a:solidFill>
              <a:latin typeface="Berlin Sans FB" pitchFamily="34" charset="0"/>
            </a:rPr>
            <a:t>cátadoluminiscencia</a:t>
          </a:r>
          <a:endParaRPr lang="es-MX" dirty="0">
            <a:solidFill>
              <a:schemeClr val="tx1"/>
            </a:solidFill>
            <a:latin typeface="Berlin Sans FB" pitchFamily="34" charset="0"/>
          </a:endParaRPr>
        </a:p>
      </dgm:t>
    </dgm:pt>
    <dgm:pt modelId="{790B1218-D9E2-4DCE-8CDC-9D96269B8D10}" type="parTrans" cxnId="{1EBF851D-1F2B-413C-B48F-17C1C4086665}">
      <dgm:prSet/>
      <dgm:spPr/>
      <dgm:t>
        <a:bodyPr/>
        <a:lstStyle/>
        <a:p>
          <a:endParaRPr lang="es-MX"/>
        </a:p>
      </dgm:t>
    </dgm:pt>
    <dgm:pt modelId="{B539CDF2-A924-41E0-A3EF-502F4D9AF8A6}" type="sibTrans" cxnId="{1EBF851D-1F2B-413C-B48F-17C1C4086665}">
      <dgm:prSet/>
      <dgm:spPr/>
      <dgm:t>
        <a:bodyPr/>
        <a:lstStyle/>
        <a:p>
          <a:endParaRPr lang="es-MX"/>
        </a:p>
      </dgm:t>
    </dgm:pt>
    <dgm:pt modelId="{FD3225BA-CF58-413B-8125-20665FDC1FC8}">
      <dgm:prSet phldrT="[Texto]" custT="1"/>
      <dgm:spPr/>
      <dgm:t>
        <a:bodyPr/>
        <a:lstStyle/>
        <a:p>
          <a:pPr algn="just"/>
          <a:r>
            <a:rPr lang="es-MX" sz="2800" dirty="0" smtClean="0">
              <a:latin typeface="Berlin Sans FB" pitchFamily="34" charset="0"/>
            </a:rPr>
            <a:t>Fenómeno en donde algunos materiales naturales emiten luz visible cuando se les incide con un haz de electrones. </a:t>
          </a:r>
          <a:r>
            <a:rPr lang="es-MX" sz="2800" u="none" dirty="0" smtClean="0">
              <a:solidFill>
                <a:schemeClr val="tx1"/>
              </a:solidFill>
              <a:latin typeface="Berlin Sans FB" pitchFamily="34" charset="0"/>
            </a:rPr>
            <a:t>Los electrones están acelerados. </a:t>
          </a:r>
          <a:endParaRPr lang="es-MX" sz="2800" dirty="0">
            <a:latin typeface="Berlin Sans FB" pitchFamily="34" charset="0"/>
          </a:endParaRPr>
        </a:p>
      </dgm:t>
    </dgm:pt>
    <dgm:pt modelId="{55C4C3CF-45AA-449D-A2D7-891E15E5D42B}" type="parTrans" cxnId="{AEEDD364-304E-4D8D-8AF8-5807EC9A592A}">
      <dgm:prSet/>
      <dgm:spPr/>
      <dgm:t>
        <a:bodyPr/>
        <a:lstStyle/>
        <a:p>
          <a:endParaRPr lang="es-MX"/>
        </a:p>
      </dgm:t>
    </dgm:pt>
    <dgm:pt modelId="{0FA4375E-1F6F-4547-9D91-43BA3E1D709D}" type="sibTrans" cxnId="{AEEDD364-304E-4D8D-8AF8-5807EC9A592A}">
      <dgm:prSet/>
      <dgm:spPr/>
      <dgm:t>
        <a:bodyPr/>
        <a:lstStyle/>
        <a:p>
          <a:endParaRPr lang="es-MX"/>
        </a:p>
      </dgm:t>
    </dgm:pt>
    <dgm:pt modelId="{81C2524A-1BE5-4CB0-9D41-7BD07D1F5310}">
      <dgm:prSet custT="1"/>
      <dgm:spPr/>
      <dgm:t>
        <a:bodyPr/>
        <a:lstStyle/>
        <a:p>
          <a:pPr algn="just"/>
          <a:r>
            <a:rPr lang="es-MX" sz="2800" dirty="0" smtClean="0">
              <a:latin typeface="Berlin Sans FB" pitchFamily="34" charset="0"/>
            </a:rPr>
            <a:t>Es la excitación de un gas a través del cátodo por el cual circula una corriente y cesa cuando deja de circular la corriente entre el ánodo y el cátodo</a:t>
          </a:r>
          <a:endParaRPr lang="es-MX" sz="2800" u="none" dirty="0">
            <a:solidFill>
              <a:schemeClr val="tx1"/>
            </a:solidFill>
            <a:latin typeface="Berlin Sans FB" pitchFamily="34" charset="0"/>
          </a:endParaRPr>
        </a:p>
      </dgm:t>
    </dgm:pt>
    <dgm:pt modelId="{8C12B342-ED16-4A7E-AE37-23DDECAD9012}" type="parTrans" cxnId="{3B3441F1-0DFC-4A3A-86A9-6B37BDC7AC5A}">
      <dgm:prSet/>
      <dgm:spPr/>
      <dgm:t>
        <a:bodyPr/>
        <a:lstStyle/>
        <a:p>
          <a:endParaRPr lang="es-MX"/>
        </a:p>
      </dgm:t>
    </dgm:pt>
    <dgm:pt modelId="{E5AEB8A1-29D3-4760-856E-0527E7465328}" type="sibTrans" cxnId="{3B3441F1-0DFC-4A3A-86A9-6B37BDC7AC5A}">
      <dgm:prSet/>
      <dgm:spPr/>
      <dgm:t>
        <a:bodyPr/>
        <a:lstStyle/>
        <a:p>
          <a:endParaRPr lang="es-MX"/>
        </a:p>
      </dgm:t>
    </dgm:pt>
    <dgm:pt modelId="{5DABDBBB-7E80-4DC1-816F-0D761A2E3BEF}" type="pres">
      <dgm:prSet presAssocID="{E3AEC856-EE5B-4B81-8007-FB12DEE74D00}" presName="Name0" presStyleCnt="0">
        <dgm:presLayoutVars>
          <dgm:dir/>
          <dgm:animLvl val="lvl"/>
          <dgm:resizeHandles/>
        </dgm:presLayoutVars>
      </dgm:prSet>
      <dgm:spPr/>
      <dgm:t>
        <a:bodyPr/>
        <a:lstStyle/>
        <a:p>
          <a:endParaRPr lang="es-MX"/>
        </a:p>
      </dgm:t>
    </dgm:pt>
    <dgm:pt modelId="{7BBB37FA-6F8E-43CA-8354-61230A844059}" type="pres">
      <dgm:prSet presAssocID="{E771551F-94EB-4284-8D08-89C6CAFB43E7}" presName="linNode" presStyleCnt="0"/>
      <dgm:spPr/>
    </dgm:pt>
    <dgm:pt modelId="{1005F3C7-0F99-49EB-96C2-D088DD6236F9}" type="pres">
      <dgm:prSet presAssocID="{E771551F-94EB-4284-8D08-89C6CAFB43E7}" presName="parentShp" presStyleLbl="node1" presStyleIdx="0" presStyleCnt="1" custScaleX="38565" custLinFactNeighborX="-8188" custLinFactNeighborY="1149">
        <dgm:presLayoutVars>
          <dgm:bulletEnabled val="1"/>
        </dgm:presLayoutVars>
      </dgm:prSet>
      <dgm:spPr/>
      <dgm:t>
        <a:bodyPr/>
        <a:lstStyle/>
        <a:p>
          <a:endParaRPr lang="es-MX"/>
        </a:p>
      </dgm:t>
    </dgm:pt>
    <dgm:pt modelId="{61221263-AED3-432A-8501-BA4134527A5F}" type="pres">
      <dgm:prSet presAssocID="{E771551F-94EB-4284-8D08-89C6CAFB43E7}" presName="childShp" presStyleLbl="bgAccFollowNode1" presStyleIdx="0" presStyleCnt="1" custScaleX="121795" custScaleY="100098" custLinFactNeighborX="-12712" custLinFactNeighborY="0">
        <dgm:presLayoutVars>
          <dgm:bulletEnabled val="1"/>
        </dgm:presLayoutVars>
      </dgm:prSet>
      <dgm:spPr/>
      <dgm:t>
        <a:bodyPr/>
        <a:lstStyle/>
        <a:p>
          <a:endParaRPr lang="es-MX"/>
        </a:p>
      </dgm:t>
    </dgm:pt>
  </dgm:ptLst>
  <dgm:cxnLst>
    <dgm:cxn modelId="{1EBF851D-1F2B-413C-B48F-17C1C4086665}" srcId="{E3AEC856-EE5B-4B81-8007-FB12DEE74D00}" destId="{E771551F-94EB-4284-8D08-89C6CAFB43E7}" srcOrd="0" destOrd="0" parTransId="{790B1218-D9E2-4DCE-8CDC-9D96269B8D10}" sibTransId="{B539CDF2-A924-41E0-A3EF-502F4D9AF8A6}"/>
    <dgm:cxn modelId="{296DBAB7-66D5-45E4-B359-AA2A73BF147F}" type="presOf" srcId="{81C2524A-1BE5-4CB0-9D41-7BD07D1F5310}" destId="{61221263-AED3-432A-8501-BA4134527A5F}" srcOrd="0" destOrd="1" presId="urn:microsoft.com/office/officeart/2005/8/layout/vList6"/>
    <dgm:cxn modelId="{AEEDD364-304E-4D8D-8AF8-5807EC9A592A}" srcId="{E771551F-94EB-4284-8D08-89C6CAFB43E7}" destId="{FD3225BA-CF58-413B-8125-20665FDC1FC8}" srcOrd="0" destOrd="0" parTransId="{55C4C3CF-45AA-449D-A2D7-891E15E5D42B}" sibTransId="{0FA4375E-1F6F-4547-9D91-43BA3E1D709D}"/>
    <dgm:cxn modelId="{3B3441F1-0DFC-4A3A-86A9-6B37BDC7AC5A}" srcId="{E771551F-94EB-4284-8D08-89C6CAFB43E7}" destId="{81C2524A-1BE5-4CB0-9D41-7BD07D1F5310}" srcOrd="1" destOrd="0" parTransId="{8C12B342-ED16-4A7E-AE37-23DDECAD9012}" sibTransId="{E5AEB8A1-29D3-4760-856E-0527E7465328}"/>
    <dgm:cxn modelId="{62C62881-7AE0-44CC-9350-E9B2DC6079D2}" type="presOf" srcId="{E771551F-94EB-4284-8D08-89C6CAFB43E7}" destId="{1005F3C7-0F99-49EB-96C2-D088DD6236F9}" srcOrd="0" destOrd="0" presId="urn:microsoft.com/office/officeart/2005/8/layout/vList6"/>
    <dgm:cxn modelId="{03A2C41D-B738-40E9-B6E5-4493D13021F9}" type="presOf" srcId="{E3AEC856-EE5B-4B81-8007-FB12DEE74D00}" destId="{5DABDBBB-7E80-4DC1-816F-0D761A2E3BEF}" srcOrd="0" destOrd="0" presId="urn:microsoft.com/office/officeart/2005/8/layout/vList6"/>
    <dgm:cxn modelId="{66E4126F-32F8-45F1-9EDC-BC9D190CAB80}" type="presOf" srcId="{FD3225BA-CF58-413B-8125-20665FDC1FC8}" destId="{61221263-AED3-432A-8501-BA4134527A5F}" srcOrd="0" destOrd="0" presId="urn:microsoft.com/office/officeart/2005/8/layout/vList6"/>
    <dgm:cxn modelId="{C1C6265A-1B39-4E3B-A770-0232FC6EFC60}" type="presParOf" srcId="{5DABDBBB-7E80-4DC1-816F-0D761A2E3BEF}" destId="{7BBB37FA-6F8E-43CA-8354-61230A844059}" srcOrd="0" destOrd="0" presId="urn:microsoft.com/office/officeart/2005/8/layout/vList6"/>
    <dgm:cxn modelId="{377B657B-E08A-43B5-8BC2-6CA6B9374514}" type="presParOf" srcId="{7BBB37FA-6F8E-43CA-8354-61230A844059}" destId="{1005F3C7-0F99-49EB-96C2-D088DD6236F9}" srcOrd="0" destOrd="0" presId="urn:microsoft.com/office/officeart/2005/8/layout/vList6"/>
    <dgm:cxn modelId="{708508C8-0B40-4182-BF39-DE404F889BA2}" type="presParOf" srcId="{7BBB37FA-6F8E-43CA-8354-61230A844059}" destId="{61221263-AED3-432A-8501-BA4134527A5F}" srcOrd="1" destOrd="0" presId="urn:microsoft.com/office/officeart/2005/8/layout/vList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7A71E-30A8-4194-858B-195ABF84764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C5B22B71-0D7E-4792-9221-D58BF37FDE38}">
      <dgm:prSet phldrT="[Texto]"/>
      <dgm:spPr/>
      <dgm:t>
        <a:bodyPr/>
        <a:lstStyle/>
        <a:p>
          <a:r>
            <a:rPr lang="es-MX" dirty="0" smtClean="0">
              <a:solidFill>
                <a:schemeClr val="tx1"/>
              </a:solidFill>
              <a:latin typeface="Berlin Sans FB" pitchFamily="34" charset="0"/>
            </a:rPr>
            <a:t>Fluorescencia </a:t>
          </a:r>
          <a:endParaRPr lang="es-MX" dirty="0">
            <a:solidFill>
              <a:schemeClr val="tx1"/>
            </a:solidFill>
            <a:latin typeface="Berlin Sans FB" pitchFamily="34" charset="0"/>
          </a:endParaRPr>
        </a:p>
      </dgm:t>
    </dgm:pt>
    <dgm:pt modelId="{172EB8A7-BD6F-44CD-A83E-A7A85DE0092F}" type="parTrans" cxnId="{5BB9A05D-EA2F-4900-84B4-02BA87BC5019}">
      <dgm:prSet/>
      <dgm:spPr/>
      <dgm:t>
        <a:bodyPr/>
        <a:lstStyle/>
        <a:p>
          <a:endParaRPr lang="es-MX"/>
        </a:p>
      </dgm:t>
    </dgm:pt>
    <dgm:pt modelId="{5AB4609D-016E-42FE-9FE3-6D78BE5EAA9A}" type="sibTrans" cxnId="{5BB9A05D-EA2F-4900-84B4-02BA87BC5019}">
      <dgm:prSet/>
      <dgm:spPr/>
      <dgm:t>
        <a:bodyPr/>
        <a:lstStyle/>
        <a:p>
          <a:endParaRPr lang="es-MX"/>
        </a:p>
      </dgm:t>
    </dgm:pt>
    <dgm:pt modelId="{607925B3-00BB-4524-AA7C-0957E0E8A9B8}">
      <dgm:prSet phldrT="[Texto]" custT="1"/>
      <dgm:spPr/>
      <dgm:t>
        <a:bodyPr/>
        <a:lstStyle/>
        <a:p>
          <a:pPr algn="l"/>
          <a:r>
            <a:rPr lang="es-MX" sz="2000" dirty="0" smtClean="0">
              <a:latin typeface="Berlin Sans FB" pitchFamily="34" charset="0"/>
            </a:rPr>
            <a:t>Las transiciones electrónicas responsables no conllevan un cambio en el espín del electrón. </a:t>
          </a:r>
          <a:endParaRPr lang="es-MX" sz="2000" dirty="0">
            <a:latin typeface="Berlin Sans FB" pitchFamily="34" charset="0"/>
          </a:endParaRPr>
        </a:p>
      </dgm:t>
    </dgm:pt>
    <dgm:pt modelId="{93CAD944-4819-454D-B8FD-8CC384FBA5DA}" type="parTrans" cxnId="{365DA561-B70D-4640-91D6-F43067C0B10B}">
      <dgm:prSet/>
      <dgm:spPr/>
      <dgm:t>
        <a:bodyPr/>
        <a:lstStyle/>
        <a:p>
          <a:endParaRPr lang="es-MX"/>
        </a:p>
      </dgm:t>
    </dgm:pt>
    <dgm:pt modelId="{1B0CFB5E-D2D8-443E-BFFB-874B85E9A8C1}" type="sibTrans" cxnId="{365DA561-B70D-4640-91D6-F43067C0B10B}">
      <dgm:prSet/>
      <dgm:spPr/>
      <dgm:t>
        <a:bodyPr/>
        <a:lstStyle/>
        <a:p>
          <a:endParaRPr lang="es-MX"/>
        </a:p>
      </dgm:t>
    </dgm:pt>
    <dgm:pt modelId="{9881CAA8-BA90-4A40-9155-0EBA5B3B8E49}">
      <dgm:prSet phldrT="[Texto]"/>
      <dgm:spPr/>
      <dgm:t>
        <a:bodyPr/>
        <a:lstStyle/>
        <a:p>
          <a:r>
            <a:rPr lang="es-MX" dirty="0" smtClean="0">
              <a:solidFill>
                <a:schemeClr val="tx1"/>
              </a:solidFill>
              <a:latin typeface="Berlin Sans FB" pitchFamily="34" charset="0"/>
            </a:rPr>
            <a:t>Fosforescencia </a:t>
          </a:r>
          <a:endParaRPr lang="es-MX" dirty="0">
            <a:solidFill>
              <a:schemeClr val="tx1"/>
            </a:solidFill>
            <a:latin typeface="Berlin Sans FB" pitchFamily="34" charset="0"/>
          </a:endParaRPr>
        </a:p>
      </dgm:t>
    </dgm:pt>
    <dgm:pt modelId="{3B1BABC3-43FB-4502-9C50-8DE1191E7359}" type="parTrans" cxnId="{759B95C5-6DFE-4237-950A-14B9A1876D3A}">
      <dgm:prSet/>
      <dgm:spPr/>
      <dgm:t>
        <a:bodyPr/>
        <a:lstStyle/>
        <a:p>
          <a:endParaRPr lang="es-MX"/>
        </a:p>
      </dgm:t>
    </dgm:pt>
    <dgm:pt modelId="{F9FC541E-9C0D-4557-A4D8-987C0DAC323D}" type="sibTrans" cxnId="{759B95C5-6DFE-4237-950A-14B9A1876D3A}">
      <dgm:prSet/>
      <dgm:spPr/>
      <dgm:t>
        <a:bodyPr/>
        <a:lstStyle/>
        <a:p>
          <a:endParaRPr lang="es-MX"/>
        </a:p>
      </dgm:t>
    </dgm:pt>
    <dgm:pt modelId="{19A55374-1116-4632-B725-7FA8DE2F6354}">
      <dgm:prSet phldrT="[Texto]" custT="1"/>
      <dgm:spPr/>
      <dgm:t>
        <a:bodyPr/>
        <a:lstStyle/>
        <a:p>
          <a:r>
            <a:rPr lang="es-MX" sz="2000" dirty="0" smtClean="0">
              <a:latin typeface="Berlin Sans FB" pitchFamily="34" charset="0"/>
            </a:rPr>
            <a:t>Cambio en el spin del electrón la radiación</a:t>
          </a:r>
          <a:endParaRPr lang="es-MX" sz="2000" dirty="0">
            <a:latin typeface="Berlin Sans FB" pitchFamily="34" charset="0"/>
          </a:endParaRPr>
        </a:p>
      </dgm:t>
    </dgm:pt>
    <dgm:pt modelId="{C9FCB278-3479-4AE3-B0C2-3FE21BE8FF22}" type="parTrans" cxnId="{C1974A95-4747-4B39-A30B-5B183DA26E41}">
      <dgm:prSet/>
      <dgm:spPr/>
      <dgm:t>
        <a:bodyPr/>
        <a:lstStyle/>
        <a:p>
          <a:endParaRPr lang="es-MX"/>
        </a:p>
      </dgm:t>
    </dgm:pt>
    <dgm:pt modelId="{BFBE37ED-6560-42D2-83BC-B9670BAA0248}" type="sibTrans" cxnId="{C1974A95-4747-4B39-A30B-5B183DA26E41}">
      <dgm:prSet/>
      <dgm:spPr/>
      <dgm:t>
        <a:bodyPr/>
        <a:lstStyle/>
        <a:p>
          <a:endParaRPr lang="es-MX"/>
        </a:p>
      </dgm:t>
    </dgm:pt>
    <dgm:pt modelId="{67D36076-C76C-4F11-B9D8-204DECA5A08D}">
      <dgm:prSet phldrT="[Texto]" custT="1"/>
      <dgm:spPr/>
      <dgm:t>
        <a:bodyPr/>
        <a:lstStyle/>
        <a:p>
          <a:pPr algn="l"/>
          <a:r>
            <a:rPr lang="es-MX" sz="2000" dirty="0" smtClean="0">
              <a:latin typeface="Berlin Sans FB" pitchFamily="34" charset="0"/>
            </a:rPr>
            <a:t>Vida corta (&lt;</a:t>
          </a:r>
          <a:r>
            <a:rPr lang="es-MX" sz="2000" dirty="0" smtClean="0"/>
            <a:t>10 </a:t>
          </a:r>
          <a:r>
            <a:rPr lang="es-MX" sz="2000" baseline="30000" dirty="0" smtClean="0"/>
            <a:t>-5</a:t>
          </a:r>
          <a:r>
            <a:rPr lang="es-MX" sz="2000" dirty="0" smtClean="0">
              <a:latin typeface="Berlin Sans FB" pitchFamily="34" charset="0"/>
            </a:rPr>
            <a:t>)</a:t>
          </a:r>
          <a:endParaRPr lang="es-MX" sz="2000" dirty="0">
            <a:latin typeface="Berlin Sans FB" pitchFamily="34" charset="0"/>
          </a:endParaRPr>
        </a:p>
      </dgm:t>
    </dgm:pt>
    <dgm:pt modelId="{9E629AFE-73F9-4277-B347-885D59E63E79}" type="parTrans" cxnId="{7065AE40-E48B-4AEB-AE33-604A9C68DC4B}">
      <dgm:prSet/>
      <dgm:spPr/>
      <dgm:t>
        <a:bodyPr/>
        <a:lstStyle/>
        <a:p>
          <a:endParaRPr lang="es-MX"/>
        </a:p>
      </dgm:t>
    </dgm:pt>
    <dgm:pt modelId="{311ECA55-273D-4103-B9B1-580C5BB949F0}" type="sibTrans" cxnId="{7065AE40-E48B-4AEB-AE33-604A9C68DC4B}">
      <dgm:prSet/>
      <dgm:spPr/>
      <dgm:t>
        <a:bodyPr/>
        <a:lstStyle/>
        <a:p>
          <a:endParaRPr lang="es-MX"/>
        </a:p>
      </dgm:t>
    </dgm:pt>
    <dgm:pt modelId="{88AE8CBF-560C-4C6F-A262-E5C29CB0D922}">
      <dgm:prSet phldrT="[Texto]" custT="1"/>
      <dgm:spPr/>
      <dgm:t>
        <a:bodyPr/>
        <a:lstStyle/>
        <a:p>
          <a:r>
            <a:rPr lang="es-MX" sz="2000" dirty="0" smtClean="0">
              <a:latin typeface="Berlin Sans FB" pitchFamily="34" charset="0"/>
            </a:rPr>
            <a:t>Se mantiene después de haber acabado la irradiación .</a:t>
          </a:r>
          <a:endParaRPr lang="es-MX" sz="2000" dirty="0">
            <a:latin typeface="Berlin Sans FB" pitchFamily="34" charset="0"/>
          </a:endParaRPr>
        </a:p>
      </dgm:t>
    </dgm:pt>
    <dgm:pt modelId="{D4E26DC3-52D1-4016-9773-253F27BB7471}" type="parTrans" cxnId="{0D7819B6-C01F-41E0-8AFE-333EF8FCE710}">
      <dgm:prSet/>
      <dgm:spPr/>
      <dgm:t>
        <a:bodyPr/>
        <a:lstStyle/>
        <a:p>
          <a:endParaRPr lang="es-MX"/>
        </a:p>
      </dgm:t>
    </dgm:pt>
    <dgm:pt modelId="{5084468F-076F-49D4-9F19-CBE1364EC333}" type="sibTrans" cxnId="{0D7819B6-C01F-41E0-8AFE-333EF8FCE710}">
      <dgm:prSet/>
      <dgm:spPr/>
      <dgm:t>
        <a:bodyPr/>
        <a:lstStyle/>
        <a:p>
          <a:endParaRPr lang="es-MX"/>
        </a:p>
      </dgm:t>
    </dgm:pt>
    <dgm:pt modelId="{42DC4191-DD63-4D51-AB3D-8A0A8B0CAEBB}">
      <dgm:prSet phldrT="[Texto]" custT="1"/>
      <dgm:spPr/>
      <dgm:t>
        <a:bodyPr/>
        <a:lstStyle/>
        <a:p>
          <a:pPr algn="l"/>
          <a:r>
            <a:rPr lang="es-MX" sz="2000" dirty="0" smtClean="0">
              <a:solidFill>
                <a:schemeClr val="tx1"/>
              </a:solidFill>
              <a:latin typeface="Berlin Sans FB" pitchFamily="34" charset="0"/>
            </a:rPr>
            <a:t>Luz electromagnética /  UV. Con temperatura</a:t>
          </a:r>
          <a:endParaRPr lang="es-MX" sz="2000" dirty="0">
            <a:solidFill>
              <a:schemeClr val="tx1"/>
            </a:solidFill>
            <a:latin typeface="Berlin Sans FB" pitchFamily="34" charset="0"/>
          </a:endParaRPr>
        </a:p>
      </dgm:t>
    </dgm:pt>
    <dgm:pt modelId="{78CDFDEB-4221-47DF-AB96-2BAD4CFB9724}" type="parTrans" cxnId="{F6F0A1FE-349C-4A95-87B9-53732DDC3565}">
      <dgm:prSet/>
      <dgm:spPr/>
      <dgm:t>
        <a:bodyPr/>
        <a:lstStyle/>
        <a:p>
          <a:endParaRPr lang="es-MX"/>
        </a:p>
      </dgm:t>
    </dgm:pt>
    <dgm:pt modelId="{D213CD7D-C5F9-4528-B7D7-90B8292C0D4D}" type="sibTrans" cxnId="{F6F0A1FE-349C-4A95-87B9-53732DDC3565}">
      <dgm:prSet/>
      <dgm:spPr/>
      <dgm:t>
        <a:bodyPr/>
        <a:lstStyle/>
        <a:p>
          <a:endParaRPr lang="es-MX"/>
        </a:p>
      </dgm:t>
    </dgm:pt>
    <dgm:pt modelId="{C3D6F693-E9A2-4CB6-9BBB-3F1D06AFCB91}">
      <dgm:prSet phldrT="[Texto]" custT="1"/>
      <dgm:spPr/>
      <dgm:t>
        <a:bodyPr/>
        <a:lstStyle/>
        <a:p>
          <a:r>
            <a:rPr lang="es-MX" sz="2000" dirty="0" smtClean="0">
              <a:solidFill>
                <a:schemeClr val="tx1"/>
              </a:solidFill>
              <a:latin typeface="Berlin Sans FB" pitchFamily="34" charset="0"/>
            </a:rPr>
            <a:t>En frío,  mejor a temperaturas altas</a:t>
          </a:r>
          <a:endParaRPr lang="es-MX" sz="2000" dirty="0">
            <a:solidFill>
              <a:schemeClr val="tx1"/>
            </a:solidFill>
            <a:latin typeface="Berlin Sans FB" pitchFamily="34" charset="0"/>
          </a:endParaRPr>
        </a:p>
      </dgm:t>
    </dgm:pt>
    <dgm:pt modelId="{CDF71A42-A04A-48BD-97F8-E7FB687E0FF3}" type="parTrans" cxnId="{AE27F830-20A8-46C6-9C87-15639F352C0A}">
      <dgm:prSet/>
      <dgm:spPr/>
      <dgm:t>
        <a:bodyPr/>
        <a:lstStyle/>
        <a:p>
          <a:endParaRPr lang="es-MX"/>
        </a:p>
      </dgm:t>
    </dgm:pt>
    <dgm:pt modelId="{31846036-07EA-4EF3-BE6F-632A1589CCCE}" type="sibTrans" cxnId="{AE27F830-20A8-46C6-9C87-15639F352C0A}">
      <dgm:prSet/>
      <dgm:spPr/>
      <dgm:t>
        <a:bodyPr/>
        <a:lstStyle/>
        <a:p>
          <a:endParaRPr lang="es-MX"/>
        </a:p>
      </dgm:t>
    </dgm:pt>
    <dgm:pt modelId="{93DAA794-987E-463D-80C6-DC78F4EED125}">
      <dgm:prSet phldrT="[Texto]" custT="1"/>
      <dgm:spPr/>
      <dgm:t>
        <a:bodyPr/>
        <a:lstStyle/>
        <a:p>
          <a:pPr algn="l"/>
          <a:r>
            <a:rPr lang="es-MX" sz="2000" dirty="0" smtClean="0">
              <a:solidFill>
                <a:schemeClr val="tx1"/>
              </a:solidFill>
              <a:latin typeface="Berlin Sans FB" pitchFamily="34" charset="0"/>
            </a:rPr>
            <a:t>1era vez observado en fluorita</a:t>
          </a:r>
          <a:endParaRPr lang="es-MX" sz="2000" dirty="0">
            <a:solidFill>
              <a:schemeClr val="tx1"/>
            </a:solidFill>
            <a:latin typeface="Berlin Sans FB" pitchFamily="34" charset="0"/>
          </a:endParaRPr>
        </a:p>
      </dgm:t>
    </dgm:pt>
    <dgm:pt modelId="{E93ADEF3-AEA6-4340-8745-2BBC681944D1}" type="parTrans" cxnId="{991502D9-CE26-42D7-AAB5-995FD903E6CE}">
      <dgm:prSet/>
      <dgm:spPr/>
      <dgm:t>
        <a:bodyPr/>
        <a:lstStyle/>
        <a:p>
          <a:endParaRPr lang="es-MX"/>
        </a:p>
      </dgm:t>
    </dgm:pt>
    <dgm:pt modelId="{EF89BC42-9BAB-4417-AA5B-F4711D31D3D2}" type="sibTrans" cxnId="{991502D9-CE26-42D7-AAB5-995FD903E6CE}">
      <dgm:prSet/>
      <dgm:spPr/>
      <dgm:t>
        <a:bodyPr/>
        <a:lstStyle/>
        <a:p>
          <a:endParaRPr lang="es-MX"/>
        </a:p>
      </dgm:t>
    </dgm:pt>
    <dgm:pt modelId="{1E59E2BE-A285-40A8-ACBA-588C5214C63F}">
      <dgm:prSet phldrT="[Texto]" custT="1"/>
      <dgm:spPr/>
      <dgm:t>
        <a:bodyPr/>
        <a:lstStyle/>
        <a:p>
          <a:r>
            <a:rPr lang="es-MX" sz="2000" dirty="0" smtClean="0">
              <a:solidFill>
                <a:schemeClr val="tx1"/>
              </a:solidFill>
              <a:latin typeface="Berlin Sans FB" pitchFamily="34" charset="0"/>
            </a:rPr>
            <a:t>1era vez observado en el fosforo</a:t>
          </a:r>
          <a:endParaRPr lang="es-MX" sz="2000" dirty="0">
            <a:solidFill>
              <a:schemeClr val="tx1"/>
            </a:solidFill>
            <a:latin typeface="Berlin Sans FB" pitchFamily="34" charset="0"/>
          </a:endParaRPr>
        </a:p>
      </dgm:t>
    </dgm:pt>
    <dgm:pt modelId="{3AAAD732-E1F2-4A4F-8834-5994172BB754}" type="parTrans" cxnId="{3DC1B118-52CC-4C32-B280-7FE783BA3FE6}">
      <dgm:prSet/>
      <dgm:spPr/>
      <dgm:t>
        <a:bodyPr/>
        <a:lstStyle/>
        <a:p>
          <a:endParaRPr lang="es-MX"/>
        </a:p>
      </dgm:t>
    </dgm:pt>
    <dgm:pt modelId="{3E88E7BB-6953-485F-BF34-9F2DAE6D5263}" type="sibTrans" cxnId="{3DC1B118-52CC-4C32-B280-7FE783BA3FE6}">
      <dgm:prSet/>
      <dgm:spPr/>
      <dgm:t>
        <a:bodyPr/>
        <a:lstStyle/>
        <a:p>
          <a:endParaRPr lang="es-MX"/>
        </a:p>
      </dgm:t>
    </dgm:pt>
    <dgm:pt modelId="{A4AA60A2-848C-4220-95A8-50B3E86D3CF3}" type="pres">
      <dgm:prSet presAssocID="{A3E7A71E-30A8-4194-858B-195ABF847646}" presName="Name0" presStyleCnt="0">
        <dgm:presLayoutVars>
          <dgm:dir/>
          <dgm:animLvl val="lvl"/>
          <dgm:resizeHandles val="exact"/>
        </dgm:presLayoutVars>
      </dgm:prSet>
      <dgm:spPr/>
      <dgm:t>
        <a:bodyPr/>
        <a:lstStyle/>
        <a:p>
          <a:endParaRPr lang="es-MX"/>
        </a:p>
      </dgm:t>
    </dgm:pt>
    <dgm:pt modelId="{862ED6DB-EAB9-4393-9147-7F35A7A81FEB}" type="pres">
      <dgm:prSet presAssocID="{C5B22B71-0D7E-4792-9221-D58BF37FDE38}" presName="composite" presStyleCnt="0"/>
      <dgm:spPr/>
    </dgm:pt>
    <dgm:pt modelId="{BD94688F-720C-4651-87C6-0E5CC716DC4B}" type="pres">
      <dgm:prSet presAssocID="{C5B22B71-0D7E-4792-9221-D58BF37FDE38}" presName="parTx" presStyleLbl="alignNode1" presStyleIdx="0" presStyleCnt="2" custLinFactNeighborX="-2683" custLinFactNeighborY="-45220">
        <dgm:presLayoutVars>
          <dgm:chMax val="0"/>
          <dgm:chPref val="0"/>
          <dgm:bulletEnabled val="1"/>
        </dgm:presLayoutVars>
      </dgm:prSet>
      <dgm:spPr/>
      <dgm:t>
        <a:bodyPr/>
        <a:lstStyle/>
        <a:p>
          <a:endParaRPr lang="es-MX"/>
        </a:p>
      </dgm:t>
    </dgm:pt>
    <dgm:pt modelId="{F4DA8CCA-5E99-4951-84C5-40FF0B00FF6F}" type="pres">
      <dgm:prSet presAssocID="{C5B22B71-0D7E-4792-9221-D58BF37FDE38}" presName="desTx" presStyleLbl="alignAccFollowNode1" presStyleIdx="0" presStyleCnt="2" custScaleX="101171" custScaleY="155292" custLinFactNeighborX="-1" custLinFactNeighborY="27401">
        <dgm:presLayoutVars>
          <dgm:bulletEnabled val="1"/>
        </dgm:presLayoutVars>
      </dgm:prSet>
      <dgm:spPr/>
      <dgm:t>
        <a:bodyPr/>
        <a:lstStyle/>
        <a:p>
          <a:endParaRPr lang="es-MX"/>
        </a:p>
      </dgm:t>
    </dgm:pt>
    <dgm:pt modelId="{4AEC7CB1-EC90-4FC0-9912-BB1917557218}" type="pres">
      <dgm:prSet presAssocID="{5AB4609D-016E-42FE-9FE3-6D78BE5EAA9A}" presName="space" presStyleCnt="0"/>
      <dgm:spPr/>
    </dgm:pt>
    <dgm:pt modelId="{42AB8532-30C1-4431-99BE-9A8DDA61DDB9}" type="pres">
      <dgm:prSet presAssocID="{9881CAA8-BA90-4A40-9155-0EBA5B3B8E49}" presName="composite" presStyleCnt="0"/>
      <dgm:spPr/>
    </dgm:pt>
    <dgm:pt modelId="{849A4A2E-2BE2-4B0A-B331-C93ADB34C746}" type="pres">
      <dgm:prSet presAssocID="{9881CAA8-BA90-4A40-9155-0EBA5B3B8E49}" presName="parTx" presStyleLbl="alignNode1" presStyleIdx="1" presStyleCnt="2" custScaleY="93514" custLinFactNeighborX="-2639" custLinFactNeighborY="-39911">
        <dgm:presLayoutVars>
          <dgm:chMax val="0"/>
          <dgm:chPref val="0"/>
          <dgm:bulletEnabled val="1"/>
        </dgm:presLayoutVars>
      </dgm:prSet>
      <dgm:spPr/>
      <dgm:t>
        <a:bodyPr/>
        <a:lstStyle/>
        <a:p>
          <a:endParaRPr lang="es-MX"/>
        </a:p>
      </dgm:t>
    </dgm:pt>
    <dgm:pt modelId="{3F4C1858-E745-48BF-B6F2-5E6965585BC1}" type="pres">
      <dgm:prSet presAssocID="{9881CAA8-BA90-4A40-9155-0EBA5B3B8E49}" presName="desTx" presStyleLbl="alignAccFollowNode1" presStyleIdx="1" presStyleCnt="2" custScaleY="149535" custLinFactNeighborX="-2639" custLinFactNeighborY="20885">
        <dgm:presLayoutVars>
          <dgm:bulletEnabled val="1"/>
        </dgm:presLayoutVars>
      </dgm:prSet>
      <dgm:spPr/>
      <dgm:t>
        <a:bodyPr/>
        <a:lstStyle/>
        <a:p>
          <a:endParaRPr lang="es-MX"/>
        </a:p>
      </dgm:t>
    </dgm:pt>
  </dgm:ptLst>
  <dgm:cxnLst>
    <dgm:cxn modelId="{09C5EA35-82D2-4062-B3E6-645B4E9EBB68}" type="presOf" srcId="{1E59E2BE-A285-40A8-ACBA-588C5214C63F}" destId="{3F4C1858-E745-48BF-B6F2-5E6965585BC1}" srcOrd="0" destOrd="3" presId="urn:microsoft.com/office/officeart/2005/8/layout/hList1"/>
    <dgm:cxn modelId="{5BB9A05D-EA2F-4900-84B4-02BA87BC5019}" srcId="{A3E7A71E-30A8-4194-858B-195ABF847646}" destId="{C5B22B71-0D7E-4792-9221-D58BF37FDE38}" srcOrd="0" destOrd="0" parTransId="{172EB8A7-BD6F-44CD-A83E-A7A85DE0092F}" sibTransId="{5AB4609D-016E-42FE-9FE3-6D78BE5EAA9A}"/>
    <dgm:cxn modelId="{41BF0193-53CA-41FF-BDC8-420A4D306539}" type="presOf" srcId="{88AE8CBF-560C-4C6F-A262-E5C29CB0D922}" destId="{3F4C1858-E745-48BF-B6F2-5E6965585BC1}" srcOrd="0" destOrd="1" presId="urn:microsoft.com/office/officeart/2005/8/layout/hList1"/>
    <dgm:cxn modelId="{2E185FA3-D0C8-4554-8458-C3279E008426}" type="presOf" srcId="{93DAA794-987E-463D-80C6-DC78F4EED125}" destId="{F4DA8CCA-5E99-4951-84C5-40FF0B00FF6F}" srcOrd="0" destOrd="3" presId="urn:microsoft.com/office/officeart/2005/8/layout/hList1"/>
    <dgm:cxn modelId="{C1974A95-4747-4B39-A30B-5B183DA26E41}" srcId="{9881CAA8-BA90-4A40-9155-0EBA5B3B8E49}" destId="{19A55374-1116-4632-B725-7FA8DE2F6354}" srcOrd="0" destOrd="0" parTransId="{C9FCB278-3479-4AE3-B0C2-3FE21BE8FF22}" sibTransId="{BFBE37ED-6560-42D2-83BC-B9670BAA0248}"/>
    <dgm:cxn modelId="{365DA561-B70D-4640-91D6-F43067C0B10B}" srcId="{C5B22B71-0D7E-4792-9221-D58BF37FDE38}" destId="{607925B3-00BB-4524-AA7C-0957E0E8A9B8}" srcOrd="0" destOrd="0" parTransId="{93CAD944-4819-454D-B8FD-8CC384FBA5DA}" sibTransId="{1B0CFB5E-D2D8-443E-BFFB-874B85E9A8C1}"/>
    <dgm:cxn modelId="{7896385E-BF4F-45A5-8F66-F480F50C5D3B}" type="presOf" srcId="{9881CAA8-BA90-4A40-9155-0EBA5B3B8E49}" destId="{849A4A2E-2BE2-4B0A-B331-C93ADB34C746}" srcOrd="0" destOrd="0" presId="urn:microsoft.com/office/officeart/2005/8/layout/hList1"/>
    <dgm:cxn modelId="{6C581DEC-B08A-4E56-84AA-59B811842039}" type="presOf" srcId="{67D36076-C76C-4F11-B9D8-204DECA5A08D}" destId="{F4DA8CCA-5E99-4951-84C5-40FF0B00FF6F}" srcOrd="0" destOrd="1" presId="urn:microsoft.com/office/officeart/2005/8/layout/hList1"/>
    <dgm:cxn modelId="{759B95C5-6DFE-4237-950A-14B9A1876D3A}" srcId="{A3E7A71E-30A8-4194-858B-195ABF847646}" destId="{9881CAA8-BA90-4A40-9155-0EBA5B3B8E49}" srcOrd="1" destOrd="0" parTransId="{3B1BABC3-43FB-4502-9C50-8DE1191E7359}" sibTransId="{F9FC541E-9C0D-4557-A4D8-987C0DAC323D}"/>
    <dgm:cxn modelId="{991502D9-CE26-42D7-AAB5-995FD903E6CE}" srcId="{C5B22B71-0D7E-4792-9221-D58BF37FDE38}" destId="{93DAA794-987E-463D-80C6-DC78F4EED125}" srcOrd="3" destOrd="0" parTransId="{E93ADEF3-AEA6-4340-8745-2BBC681944D1}" sibTransId="{EF89BC42-9BAB-4417-AA5B-F4711D31D3D2}"/>
    <dgm:cxn modelId="{F581F594-E1D6-4195-AD68-4ECE803116A0}" type="presOf" srcId="{A3E7A71E-30A8-4194-858B-195ABF847646}" destId="{A4AA60A2-848C-4220-95A8-50B3E86D3CF3}" srcOrd="0" destOrd="0" presId="urn:microsoft.com/office/officeart/2005/8/layout/hList1"/>
    <dgm:cxn modelId="{DCA51E3E-7855-4BEC-A679-ABB626835EC8}" type="presOf" srcId="{42DC4191-DD63-4D51-AB3D-8A0A8B0CAEBB}" destId="{F4DA8CCA-5E99-4951-84C5-40FF0B00FF6F}" srcOrd="0" destOrd="2" presId="urn:microsoft.com/office/officeart/2005/8/layout/hList1"/>
    <dgm:cxn modelId="{518615BA-2BCB-4BBB-A2BC-1F803A4ACFA6}" type="presOf" srcId="{C5B22B71-0D7E-4792-9221-D58BF37FDE38}" destId="{BD94688F-720C-4651-87C6-0E5CC716DC4B}" srcOrd="0" destOrd="0" presId="urn:microsoft.com/office/officeart/2005/8/layout/hList1"/>
    <dgm:cxn modelId="{0D7819B6-C01F-41E0-8AFE-333EF8FCE710}" srcId="{9881CAA8-BA90-4A40-9155-0EBA5B3B8E49}" destId="{88AE8CBF-560C-4C6F-A262-E5C29CB0D922}" srcOrd="1" destOrd="0" parTransId="{D4E26DC3-52D1-4016-9773-253F27BB7471}" sibTransId="{5084468F-076F-49D4-9F19-CBE1364EC333}"/>
    <dgm:cxn modelId="{AE27F830-20A8-46C6-9C87-15639F352C0A}" srcId="{9881CAA8-BA90-4A40-9155-0EBA5B3B8E49}" destId="{C3D6F693-E9A2-4CB6-9BBB-3F1D06AFCB91}" srcOrd="2" destOrd="0" parTransId="{CDF71A42-A04A-48BD-97F8-E7FB687E0FF3}" sibTransId="{31846036-07EA-4EF3-BE6F-632A1589CCCE}"/>
    <dgm:cxn modelId="{4D6C2B87-2EA9-4F3B-8862-EE34C59AD3FF}" type="presOf" srcId="{607925B3-00BB-4524-AA7C-0957E0E8A9B8}" destId="{F4DA8CCA-5E99-4951-84C5-40FF0B00FF6F}" srcOrd="0" destOrd="0" presId="urn:microsoft.com/office/officeart/2005/8/layout/hList1"/>
    <dgm:cxn modelId="{EA8B543B-4ABF-4648-9569-C1CAD663916B}" type="presOf" srcId="{19A55374-1116-4632-B725-7FA8DE2F6354}" destId="{3F4C1858-E745-48BF-B6F2-5E6965585BC1}" srcOrd="0" destOrd="0" presId="urn:microsoft.com/office/officeart/2005/8/layout/hList1"/>
    <dgm:cxn modelId="{23A9AF7B-6CE2-461E-89AC-E8E9DC39D170}" type="presOf" srcId="{C3D6F693-E9A2-4CB6-9BBB-3F1D06AFCB91}" destId="{3F4C1858-E745-48BF-B6F2-5E6965585BC1}" srcOrd="0" destOrd="2" presId="urn:microsoft.com/office/officeart/2005/8/layout/hList1"/>
    <dgm:cxn modelId="{3DC1B118-52CC-4C32-B280-7FE783BA3FE6}" srcId="{9881CAA8-BA90-4A40-9155-0EBA5B3B8E49}" destId="{1E59E2BE-A285-40A8-ACBA-588C5214C63F}" srcOrd="3" destOrd="0" parTransId="{3AAAD732-E1F2-4A4F-8834-5994172BB754}" sibTransId="{3E88E7BB-6953-485F-BF34-9F2DAE6D5263}"/>
    <dgm:cxn modelId="{7065AE40-E48B-4AEB-AE33-604A9C68DC4B}" srcId="{C5B22B71-0D7E-4792-9221-D58BF37FDE38}" destId="{67D36076-C76C-4F11-B9D8-204DECA5A08D}" srcOrd="1" destOrd="0" parTransId="{9E629AFE-73F9-4277-B347-885D59E63E79}" sibTransId="{311ECA55-273D-4103-B9B1-580C5BB949F0}"/>
    <dgm:cxn modelId="{F6F0A1FE-349C-4A95-87B9-53732DDC3565}" srcId="{C5B22B71-0D7E-4792-9221-D58BF37FDE38}" destId="{42DC4191-DD63-4D51-AB3D-8A0A8B0CAEBB}" srcOrd="2" destOrd="0" parTransId="{78CDFDEB-4221-47DF-AB96-2BAD4CFB9724}" sibTransId="{D213CD7D-C5F9-4528-B7D7-90B8292C0D4D}"/>
    <dgm:cxn modelId="{E9D5C1FC-2FF9-43AF-859A-5D22164BF79E}" type="presParOf" srcId="{A4AA60A2-848C-4220-95A8-50B3E86D3CF3}" destId="{862ED6DB-EAB9-4393-9147-7F35A7A81FEB}" srcOrd="0" destOrd="0" presId="urn:microsoft.com/office/officeart/2005/8/layout/hList1"/>
    <dgm:cxn modelId="{1885FBE0-FCA3-4C4D-92C7-0067AB07136A}" type="presParOf" srcId="{862ED6DB-EAB9-4393-9147-7F35A7A81FEB}" destId="{BD94688F-720C-4651-87C6-0E5CC716DC4B}" srcOrd="0" destOrd="0" presId="urn:microsoft.com/office/officeart/2005/8/layout/hList1"/>
    <dgm:cxn modelId="{66CD910D-F58D-4ED8-A5BC-6516E9330007}" type="presParOf" srcId="{862ED6DB-EAB9-4393-9147-7F35A7A81FEB}" destId="{F4DA8CCA-5E99-4951-84C5-40FF0B00FF6F}" srcOrd="1" destOrd="0" presId="urn:microsoft.com/office/officeart/2005/8/layout/hList1"/>
    <dgm:cxn modelId="{8CCD8B51-C7A3-407A-81D6-733FF4DBEE9B}" type="presParOf" srcId="{A4AA60A2-848C-4220-95A8-50B3E86D3CF3}" destId="{4AEC7CB1-EC90-4FC0-9912-BB1917557218}" srcOrd="1" destOrd="0" presId="urn:microsoft.com/office/officeart/2005/8/layout/hList1"/>
    <dgm:cxn modelId="{42D34E2E-E628-4F57-A640-C3981CB8B6D5}" type="presParOf" srcId="{A4AA60A2-848C-4220-95A8-50B3E86D3CF3}" destId="{42AB8532-30C1-4431-99BE-9A8DDA61DDB9}" srcOrd="2" destOrd="0" presId="urn:microsoft.com/office/officeart/2005/8/layout/hList1"/>
    <dgm:cxn modelId="{186ED3D0-A2BB-44D9-8127-DF5CB1C5941C}" type="presParOf" srcId="{42AB8532-30C1-4431-99BE-9A8DDA61DDB9}" destId="{849A4A2E-2BE2-4B0A-B331-C93ADB34C746}" srcOrd="0" destOrd="0" presId="urn:microsoft.com/office/officeart/2005/8/layout/hList1"/>
    <dgm:cxn modelId="{70D4B193-4C11-45E2-B2C3-704F314EF757}" type="presParOf" srcId="{42AB8532-30C1-4431-99BE-9A8DDA61DDB9}" destId="{3F4C1858-E745-48BF-B6F2-5E6965585B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5D2D2B-3A7C-4496-856E-88F4EBB58023}" type="datetimeFigureOut">
              <a:rPr lang="es-MX" smtClean="0"/>
              <a:t>15/11/2011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813193-C37B-4EA0-9C61-1EE208D6558E}" type="slidenum">
              <a:rPr lang="es-MX" smtClean="0"/>
              <a:t>‹Nº›</a:t>
            </a:fld>
            <a:endParaRPr lang="es-MX"/>
          </a:p>
        </p:txBody>
      </p:sp>
    </p:spTree>
    <p:extLst>
      <p:ext uri="{BB962C8B-B14F-4D97-AF65-F5344CB8AC3E}">
        <p14:creationId xmlns:p14="http://schemas.microsoft.com/office/powerpoint/2010/main" val="121434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813193-C37B-4EA0-9C61-1EE208D6558E}" type="slidenum">
              <a:rPr lang="es-MX" smtClean="0"/>
              <a:t>4</a:t>
            </a:fld>
            <a:endParaRPr lang="es-MX"/>
          </a:p>
        </p:txBody>
      </p:sp>
    </p:spTree>
    <p:extLst>
      <p:ext uri="{BB962C8B-B14F-4D97-AF65-F5344CB8AC3E}">
        <p14:creationId xmlns:p14="http://schemas.microsoft.com/office/powerpoint/2010/main" val="248070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813193-C37B-4EA0-9C61-1EE208D6558E}" type="slidenum">
              <a:rPr lang="es-MX" smtClean="0"/>
              <a:t>59</a:t>
            </a:fld>
            <a:endParaRPr lang="es-MX"/>
          </a:p>
        </p:txBody>
      </p:sp>
    </p:spTree>
    <p:extLst>
      <p:ext uri="{BB962C8B-B14F-4D97-AF65-F5344CB8AC3E}">
        <p14:creationId xmlns:p14="http://schemas.microsoft.com/office/powerpoint/2010/main" val="3337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79598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269579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262895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308120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92012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235076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371262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308799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278975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186647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5BED077-67CF-467B-B179-79B18D373701}" type="datetimeFigureOut">
              <a:rPr lang="es-MX" smtClean="0"/>
              <a:t>15/11/2011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CEB73D2-4283-4476-BE72-5ACD89F6AA3A}" type="slidenum">
              <a:rPr lang="es-MX" smtClean="0"/>
              <a:t>‹Nº›</a:t>
            </a:fld>
            <a:endParaRPr lang="es-MX"/>
          </a:p>
        </p:txBody>
      </p:sp>
    </p:spTree>
    <p:extLst>
      <p:ext uri="{BB962C8B-B14F-4D97-AF65-F5344CB8AC3E}">
        <p14:creationId xmlns:p14="http://schemas.microsoft.com/office/powerpoint/2010/main" val="3525782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ED077-67CF-467B-B179-79B18D373701}" type="datetimeFigureOut">
              <a:rPr lang="es-MX" smtClean="0"/>
              <a:t>15/11/2011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73D2-4283-4476-BE72-5ACD89F6AA3A}" type="slidenum">
              <a:rPr lang="es-MX" smtClean="0"/>
              <a:t>‹Nº›</a:t>
            </a:fld>
            <a:endParaRPr lang="es-MX"/>
          </a:p>
        </p:txBody>
      </p:sp>
    </p:spTree>
    <p:extLst>
      <p:ext uri="{BB962C8B-B14F-4D97-AF65-F5344CB8AC3E}">
        <p14:creationId xmlns:p14="http://schemas.microsoft.com/office/powerpoint/2010/main" val="1473786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3.png"/><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hyperlink" Target="http://es.wikipedia.org/wiki/Archivo:Sonoluminescence.png"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7.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21.png"/><Relationship Id="rId5" Type="http://schemas.openxmlformats.org/officeDocument/2006/relationships/diagramColors" Target="../diagrams/colors6.xml"/><Relationship Id="rId10" Type="http://schemas.openxmlformats.org/officeDocument/2006/relationships/image" Target="../media/image20.png"/><Relationship Id="rId4" Type="http://schemas.openxmlformats.org/officeDocument/2006/relationships/diagramQuickStyle" Target="../diagrams/quickStyle6.xml"/><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836712"/>
            <a:ext cx="7776864" cy="2448272"/>
          </a:xfrm>
        </p:spPr>
        <p:txBody>
          <a:bodyPr>
            <a:normAutofit fontScale="90000"/>
          </a:bodyPr>
          <a:lstStyle/>
          <a:p>
            <a:r>
              <a:rPr lang="es-MX" dirty="0"/>
              <a:t/>
            </a:r>
            <a:br>
              <a:rPr lang="es-MX" dirty="0"/>
            </a:br>
            <a:r>
              <a:rPr lang="es-MX" sz="7300" b="1" dirty="0" smtClean="0">
                <a:latin typeface="Bauhaus 93" pitchFamily="82" charset="0"/>
              </a:rPr>
              <a:t>Fluorescencia  </a:t>
            </a:r>
            <a:r>
              <a:rPr lang="es-MX" sz="7300" b="1" dirty="0">
                <a:latin typeface="Bauhaus 93" pitchFamily="82" charset="0"/>
              </a:rPr>
              <a:t>F</a:t>
            </a:r>
            <a:r>
              <a:rPr lang="es-MX" sz="7300" b="1" dirty="0" smtClean="0">
                <a:latin typeface="Bauhaus 93" pitchFamily="82" charset="0"/>
              </a:rPr>
              <a:t>osforescencia Luminiscencia </a:t>
            </a:r>
            <a:r>
              <a:rPr lang="es-MX" dirty="0"/>
              <a:t>	</a:t>
            </a:r>
            <a:br>
              <a:rPr lang="es-MX" dirty="0"/>
            </a:br>
            <a:endParaRPr lang="es-MX" dirty="0"/>
          </a:p>
        </p:txBody>
      </p:sp>
      <p:sp>
        <p:nvSpPr>
          <p:cNvPr id="4" name="3 Subtítulo"/>
          <p:cNvSpPr>
            <a:spLocks noGrp="1"/>
          </p:cNvSpPr>
          <p:nvPr>
            <p:ph type="subTitle" idx="1"/>
          </p:nvPr>
        </p:nvSpPr>
        <p:spPr/>
        <p:txBody>
          <a:bodyPr/>
          <a:lstStyle/>
          <a:p>
            <a:endParaRPr lang="es-MX"/>
          </a:p>
        </p:txBody>
      </p:sp>
    </p:spTree>
    <p:extLst>
      <p:ext uri="{BB962C8B-B14F-4D97-AF65-F5344CB8AC3E}">
        <p14:creationId xmlns:p14="http://schemas.microsoft.com/office/powerpoint/2010/main" val="1668650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algn="just"/>
            <a:r>
              <a:rPr lang="es-MX" dirty="0">
                <a:solidFill>
                  <a:schemeClr val="bg1"/>
                </a:solidFill>
                <a:latin typeface="Berlin Sans FB" pitchFamily="34" charset="0"/>
              </a:rPr>
              <a:t>En disoluciones el exceso de energía </a:t>
            </a:r>
            <a:r>
              <a:rPr lang="es-MX" dirty="0" err="1">
                <a:solidFill>
                  <a:schemeClr val="bg1"/>
                </a:solidFill>
                <a:latin typeface="Berlin Sans FB" pitchFamily="34" charset="0"/>
              </a:rPr>
              <a:t>vibracional</a:t>
            </a:r>
            <a:r>
              <a:rPr lang="es-MX" dirty="0">
                <a:solidFill>
                  <a:schemeClr val="bg1"/>
                </a:solidFill>
                <a:latin typeface="Berlin Sans FB" pitchFamily="34" charset="0"/>
              </a:rPr>
              <a:t> se pierde </a:t>
            </a:r>
            <a:r>
              <a:rPr lang="es-MX" dirty="0" smtClean="0">
                <a:solidFill>
                  <a:schemeClr val="bg1"/>
                </a:solidFill>
                <a:latin typeface="Berlin Sans FB" pitchFamily="34" charset="0"/>
              </a:rPr>
              <a:t>inmediatamente como consecuencia </a:t>
            </a:r>
            <a:r>
              <a:rPr lang="es-MX" dirty="0">
                <a:solidFill>
                  <a:schemeClr val="bg1"/>
                </a:solidFill>
                <a:latin typeface="Berlin Sans FB" pitchFamily="34" charset="0"/>
              </a:rPr>
              <a:t>de las colisiones entre las  </a:t>
            </a:r>
            <a:r>
              <a:rPr lang="es-MX" dirty="0" smtClean="0">
                <a:solidFill>
                  <a:schemeClr val="bg1"/>
                </a:solidFill>
                <a:latin typeface="Berlin Sans FB" pitchFamily="34" charset="0"/>
              </a:rPr>
              <a:t>moléculas de las </a:t>
            </a:r>
            <a:r>
              <a:rPr lang="es-MX" dirty="0">
                <a:solidFill>
                  <a:schemeClr val="bg1"/>
                </a:solidFill>
                <a:latin typeface="Berlin Sans FB" pitchFamily="34" charset="0"/>
              </a:rPr>
              <a:t>especies </a:t>
            </a:r>
            <a:r>
              <a:rPr lang="es-MX" dirty="0" smtClean="0">
                <a:solidFill>
                  <a:schemeClr val="bg1"/>
                </a:solidFill>
                <a:latin typeface="Berlin Sans FB" pitchFamily="34" charset="0"/>
              </a:rPr>
              <a:t>excitadas </a:t>
            </a:r>
            <a:r>
              <a:rPr lang="es-MX" dirty="0">
                <a:solidFill>
                  <a:schemeClr val="bg1"/>
                </a:solidFill>
                <a:latin typeface="Berlin Sans FB" pitchFamily="34" charset="0"/>
              </a:rPr>
              <a:t>y las del </a:t>
            </a:r>
            <a:r>
              <a:rPr lang="es-MX" dirty="0" smtClean="0">
                <a:solidFill>
                  <a:schemeClr val="bg1"/>
                </a:solidFill>
                <a:latin typeface="Berlin Sans FB" pitchFamily="34" charset="0"/>
              </a:rPr>
              <a:t>disolvente.</a:t>
            </a:r>
          </a:p>
          <a:p>
            <a:endParaRPr lang="es-MX" dirty="0">
              <a:solidFill>
                <a:schemeClr val="bg1"/>
              </a:solidFill>
              <a:latin typeface="Berlin Sans FB" pitchFamily="34" charset="0"/>
            </a:endParaRPr>
          </a:p>
          <a:p>
            <a:r>
              <a:rPr lang="es-MX" dirty="0" smtClean="0">
                <a:solidFill>
                  <a:schemeClr val="bg1"/>
                </a:solidFill>
                <a:latin typeface="Berlin Sans FB" pitchFamily="34" charset="0"/>
              </a:rPr>
              <a:t>Transferencia de energía y un incremento minúsculo de la T del disolvente. </a:t>
            </a:r>
          </a:p>
          <a:p>
            <a:pPr algn="ctr"/>
            <a:r>
              <a:rPr lang="es-MX" dirty="0" smtClean="0">
                <a:solidFill>
                  <a:schemeClr val="bg1"/>
                </a:solidFill>
                <a:latin typeface="Berlin Sans FB" pitchFamily="34" charset="0"/>
              </a:rPr>
              <a:t>Tiempo de vida medio excitación </a:t>
            </a:r>
            <a:r>
              <a:rPr lang="es-MX" dirty="0" err="1" smtClean="0">
                <a:solidFill>
                  <a:schemeClr val="bg1"/>
                </a:solidFill>
                <a:latin typeface="Berlin Sans FB" pitchFamily="34" charset="0"/>
              </a:rPr>
              <a:t>vibracional</a:t>
            </a:r>
            <a:r>
              <a:rPr lang="es-MX" dirty="0" smtClean="0">
                <a:solidFill>
                  <a:schemeClr val="bg1"/>
                </a:solidFill>
                <a:latin typeface="Berlin Sans FB" pitchFamily="34" charset="0"/>
              </a:rPr>
              <a:t>: </a:t>
            </a:r>
            <a:r>
              <a:rPr lang="es-MX" dirty="0" smtClean="0">
                <a:solidFill>
                  <a:schemeClr val="bg1"/>
                </a:solidFill>
              </a:rPr>
              <a:t>10</a:t>
            </a:r>
            <a:r>
              <a:rPr lang="es-MX" baseline="30000" dirty="0" smtClean="0">
                <a:solidFill>
                  <a:schemeClr val="bg1"/>
                </a:solidFill>
              </a:rPr>
              <a:t>-12 s</a:t>
            </a:r>
            <a:endParaRPr lang="es-MX" dirty="0">
              <a:solidFill>
                <a:schemeClr val="bg1"/>
              </a:solidFill>
            </a:endParaRPr>
          </a:p>
          <a:p>
            <a:endParaRPr lang="es-MX" dirty="0">
              <a:latin typeface="Berlin Sans FB" pitchFamily="34" charset="0"/>
            </a:endParaRPr>
          </a:p>
          <a:p>
            <a:endParaRPr lang="es-MX" dirty="0"/>
          </a:p>
        </p:txBody>
      </p:sp>
      <p:sp>
        <p:nvSpPr>
          <p:cNvPr id="4" name="3 Igual que"/>
          <p:cNvSpPr/>
          <p:nvPr/>
        </p:nvSpPr>
        <p:spPr>
          <a:xfrm rot="5400000">
            <a:off x="3923928" y="263691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656290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65" t="51679" r="25560" b="24161"/>
          <a:stretch/>
        </p:blipFill>
        <p:spPr bwMode="auto">
          <a:xfrm>
            <a:off x="701361" y="1916832"/>
            <a:ext cx="737317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8143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smtClean="0">
                <a:ln w="18000">
                  <a:solidFill>
                    <a:schemeClr val="accent2">
                      <a:satMod val="140000"/>
                    </a:schemeClr>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ESTADOS DE EXCITACIÓN</a:t>
            </a:r>
            <a:endParaRPr lang="es-MX" b="1" dirty="0">
              <a:ln w="18000">
                <a:solidFill>
                  <a:schemeClr val="accent2">
                    <a:satMod val="140000"/>
                  </a:schemeClr>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395536" y="1253557"/>
            <a:ext cx="8229600" cy="4525963"/>
          </a:xfrm>
        </p:spPr>
        <p:txBody>
          <a:bodyPr>
            <a:normAutofit/>
          </a:bodyPr>
          <a:lstStyle/>
          <a:p>
            <a:r>
              <a:rPr lang="es-MX" sz="2800" dirty="0" smtClean="0">
                <a:solidFill>
                  <a:schemeClr val="bg1"/>
                </a:solidFill>
                <a:latin typeface="Berlin Sans FB" pitchFamily="34" charset="0"/>
              </a:rPr>
              <a:t>Cuando uno de los electrones de una molécula es excitado a un nivel de energía superior        </a:t>
            </a:r>
          </a:p>
          <a:p>
            <a:pPr marL="0" indent="0" algn="ctr">
              <a:buNone/>
            </a:pPr>
            <a:r>
              <a:rPr lang="es-MX" sz="2800" dirty="0" err="1" smtClean="0">
                <a:solidFill>
                  <a:schemeClr val="bg1"/>
                </a:solidFill>
                <a:latin typeface="Berlin Sans FB" pitchFamily="34" charset="0"/>
              </a:rPr>
              <a:t>singulete</a:t>
            </a:r>
            <a:r>
              <a:rPr lang="es-MX" sz="2800" dirty="0" smtClean="0">
                <a:solidFill>
                  <a:schemeClr val="bg1"/>
                </a:solidFill>
                <a:latin typeface="Berlin Sans FB" pitchFamily="34" charset="0"/>
              </a:rPr>
              <a:t> o triplete.</a:t>
            </a:r>
          </a:p>
          <a:p>
            <a:pPr algn="just"/>
            <a:r>
              <a:rPr lang="es-MX"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pitchFamily="34" charset="0"/>
              </a:rPr>
              <a:t>Singulete</a:t>
            </a:r>
            <a:r>
              <a:rPr lang="es-MX"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pitchFamily="34" charset="0"/>
              </a:rPr>
              <a:t>:</a:t>
            </a:r>
            <a:r>
              <a:rPr lang="es-MX" sz="2800" dirty="0" smtClean="0">
                <a:latin typeface="Berlin Sans FB" pitchFamily="34" charset="0"/>
              </a:rPr>
              <a:t> </a:t>
            </a:r>
            <a:r>
              <a:rPr lang="es-MX" sz="2800" dirty="0" smtClean="0">
                <a:solidFill>
                  <a:schemeClr val="bg1"/>
                </a:solidFill>
                <a:latin typeface="Berlin Sans FB" pitchFamily="34" charset="0"/>
              </a:rPr>
              <a:t>el espín del electrón promocionado continua apareado con el electrón fundamental. Diamagnética</a:t>
            </a:r>
          </a:p>
          <a:p>
            <a:pPr algn="just"/>
            <a:r>
              <a:rPr lang="es-MX"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pitchFamily="34" charset="0"/>
              </a:rPr>
              <a:t>Triplete</a:t>
            </a:r>
            <a:r>
              <a:rPr lang="es-MX"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rlin Sans FB" pitchFamily="34" charset="0"/>
              </a:rPr>
              <a:t>: </a:t>
            </a:r>
            <a:r>
              <a:rPr lang="es-MX" sz="2800" dirty="0" smtClean="0">
                <a:solidFill>
                  <a:schemeClr val="bg1"/>
                </a:solidFill>
                <a:latin typeface="Berlin Sans FB" pitchFamily="34" charset="0"/>
              </a:rPr>
              <a:t>los espines de los dos electrones se han desapareado y por lo tanto están paralelos.      E. Paramagnético</a:t>
            </a:r>
          </a:p>
        </p:txBody>
      </p:sp>
      <p:sp>
        <p:nvSpPr>
          <p:cNvPr id="4" name="3 Igual que"/>
          <p:cNvSpPr/>
          <p:nvPr/>
        </p:nvSpPr>
        <p:spPr>
          <a:xfrm>
            <a:off x="6588224" y="1916832"/>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nvGrpSpPr>
          <p:cNvPr id="25" name="24 Grupo"/>
          <p:cNvGrpSpPr/>
          <p:nvPr/>
        </p:nvGrpSpPr>
        <p:grpSpPr>
          <a:xfrm>
            <a:off x="2960922" y="5445224"/>
            <a:ext cx="3168352" cy="1240854"/>
            <a:chOff x="1115616" y="5013176"/>
            <a:chExt cx="3168352" cy="1240854"/>
          </a:xfrm>
        </p:grpSpPr>
        <p:cxnSp>
          <p:nvCxnSpPr>
            <p:cNvPr id="6" name="5 Conector recto"/>
            <p:cNvCxnSpPr/>
            <p:nvPr/>
          </p:nvCxnSpPr>
          <p:spPr>
            <a:xfrm>
              <a:off x="1115616" y="6237312"/>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6 Conector recto"/>
            <p:cNvCxnSpPr/>
            <p:nvPr/>
          </p:nvCxnSpPr>
          <p:spPr>
            <a:xfrm>
              <a:off x="2195736" y="6226224"/>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7 Conector recto"/>
            <p:cNvCxnSpPr/>
            <p:nvPr/>
          </p:nvCxnSpPr>
          <p:spPr>
            <a:xfrm>
              <a:off x="3491880" y="6226224"/>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a:off x="2195736" y="5589240"/>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a:off x="3491880" y="5589240"/>
              <a:ext cx="792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11 Conector recto de flecha"/>
            <p:cNvCxnSpPr/>
            <p:nvPr/>
          </p:nvCxnSpPr>
          <p:spPr>
            <a:xfrm flipV="1">
              <a:off x="1259632" y="5445224"/>
              <a:ext cx="0" cy="7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p:nvPr/>
          </p:nvCxnSpPr>
          <p:spPr>
            <a:xfrm>
              <a:off x="1511660" y="5445224"/>
              <a:ext cx="0" cy="7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15 Conector recto de flecha"/>
            <p:cNvCxnSpPr/>
            <p:nvPr/>
          </p:nvCxnSpPr>
          <p:spPr>
            <a:xfrm>
              <a:off x="2590813" y="5013176"/>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7 Conector recto de flecha"/>
            <p:cNvCxnSpPr/>
            <p:nvPr/>
          </p:nvCxnSpPr>
          <p:spPr>
            <a:xfrm flipV="1">
              <a:off x="2590813" y="5750024"/>
              <a:ext cx="0" cy="4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18 Conector recto de flecha"/>
            <p:cNvCxnSpPr/>
            <p:nvPr/>
          </p:nvCxnSpPr>
          <p:spPr>
            <a:xfrm flipV="1">
              <a:off x="3840233" y="5722218"/>
              <a:ext cx="0" cy="531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19 Conector recto de flecha"/>
            <p:cNvCxnSpPr/>
            <p:nvPr/>
          </p:nvCxnSpPr>
          <p:spPr>
            <a:xfrm flipV="1">
              <a:off x="4067944" y="5096272"/>
              <a:ext cx="0" cy="492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4" name="23 Menos"/>
          <p:cNvSpPr/>
          <p:nvPr/>
        </p:nvSpPr>
        <p:spPr>
          <a:xfrm>
            <a:off x="7668344" y="4653136"/>
            <a:ext cx="360040" cy="45935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Rectángulo"/>
          <p:cNvSpPr/>
          <p:nvPr/>
        </p:nvSpPr>
        <p:spPr>
          <a:xfrm>
            <a:off x="3104938" y="5528320"/>
            <a:ext cx="356188" cy="369332"/>
          </a:xfrm>
          <a:prstGeom prst="rect">
            <a:avLst/>
          </a:prstGeom>
        </p:spPr>
        <p:txBody>
          <a:bodyPr wrap="none">
            <a:spAutoFit/>
          </a:bodyPr>
          <a:lstStyle/>
          <a:p>
            <a:r>
              <a:rPr lang="es-MX" dirty="0">
                <a:solidFill>
                  <a:schemeClr val="accent1"/>
                </a:solidFill>
              </a:rPr>
              <a:t>S</a:t>
            </a:r>
            <a:r>
              <a:rPr lang="es-MX" sz="1000" dirty="0">
                <a:solidFill>
                  <a:schemeClr val="accent1"/>
                </a:solidFill>
              </a:rPr>
              <a:t>0</a:t>
            </a:r>
            <a:endParaRPr lang="es-MX" dirty="0">
              <a:solidFill>
                <a:schemeClr val="accent1"/>
              </a:solidFill>
            </a:endParaRPr>
          </a:p>
        </p:txBody>
      </p:sp>
      <p:sp>
        <p:nvSpPr>
          <p:cNvPr id="11" name="10 Rectángulo"/>
          <p:cNvSpPr/>
          <p:nvPr/>
        </p:nvSpPr>
        <p:spPr>
          <a:xfrm>
            <a:off x="4230240" y="5072059"/>
            <a:ext cx="341760" cy="369332"/>
          </a:xfrm>
          <a:prstGeom prst="rect">
            <a:avLst/>
          </a:prstGeom>
        </p:spPr>
        <p:txBody>
          <a:bodyPr wrap="none">
            <a:spAutoFit/>
          </a:bodyPr>
          <a:lstStyle/>
          <a:p>
            <a:r>
              <a:rPr lang="es-MX" dirty="0">
                <a:solidFill>
                  <a:schemeClr val="accent1"/>
                </a:solidFill>
              </a:rPr>
              <a:t>S</a:t>
            </a:r>
            <a:r>
              <a:rPr lang="es-MX" sz="800" dirty="0">
                <a:solidFill>
                  <a:schemeClr val="accent1"/>
                </a:solidFill>
              </a:rPr>
              <a:t>1</a:t>
            </a:r>
            <a:endParaRPr lang="es-MX" dirty="0">
              <a:solidFill>
                <a:schemeClr val="accent1"/>
              </a:solidFill>
            </a:endParaRPr>
          </a:p>
        </p:txBody>
      </p:sp>
      <p:sp>
        <p:nvSpPr>
          <p:cNvPr id="14" name="13 Rectángulo"/>
          <p:cNvSpPr/>
          <p:nvPr/>
        </p:nvSpPr>
        <p:spPr>
          <a:xfrm>
            <a:off x="5651343" y="5112489"/>
            <a:ext cx="348172" cy="369332"/>
          </a:xfrm>
          <a:prstGeom prst="rect">
            <a:avLst/>
          </a:prstGeom>
        </p:spPr>
        <p:txBody>
          <a:bodyPr wrap="none">
            <a:spAutoFit/>
          </a:bodyPr>
          <a:lstStyle/>
          <a:p>
            <a:r>
              <a:rPr lang="es-MX" dirty="0">
                <a:solidFill>
                  <a:schemeClr val="accent1"/>
                </a:solidFill>
              </a:rPr>
              <a:t>T</a:t>
            </a:r>
            <a:r>
              <a:rPr lang="es-MX" sz="800" dirty="0">
                <a:solidFill>
                  <a:schemeClr val="accent1"/>
                </a:solidFill>
              </a:rPr>
              <a:t>1</a:t>
            </a:r>
            <a:endParaRPr lang="es-MX" dirty="0">
              <a:solidFill>
                <a:schemeClr val="accent1"/>
              </a:solidFill>
            </a:endParaRPr>
          </a:p>
        </p:txBody>
      </p:sp>
    </p:spTree>
    <p:extLst>
      <p:ext uri="{BB962C8B-B14F-4D97-AF65-F5344CB8AC3E}">
        <p14:creationId xmlns:p14="http://schemas.microsoft.com/office/powerpoint/2010/main" val="3447176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548680"/>
            <a:ext cx="8229600" cy="5649491"/>
          </a:xfrm>
        </p:spPr>
        <p:txBody>
          <a:bodyPr/>
          <a:lstStyle/>
          <a:p>
            <a:r>
              <a:rPr lang="es-MX" dirty="0" smtClean="0">
                <a:solidFill>
                  <a:schemeClr val="accent1"/>
                </a:solidFill>
                <a:latin typeface="Berlin Sans FB" pitchFamily="34" charset="0"/>
              </a:rPr>
              <a:t>TRANSICIONES: </a:t>
            </a:r>
          </a:p>
          <a:p>
            <a:r>
              <a:rPr lang="es-MX" dirty="0" err="1" smtClean="0">
                <a:solidFill>
                  <a:schemeClr val="bg1"/>
                </a:solidFill>
                <a:latin typeface="Berlin Sans FB" pitchFamily="34" charset="0"/>
              </a:rPr>
              <a:t>Singulete</a:t>
            </a:r>
            <a:r>
              <a:rPr lang="es-MX" dirty="0" smtClean="0">
                <a:solidFill>
                  <a:schemeClr val="bg1"/>
                </a:solidFill>
                <a:latin typeface="Berlin Sans FB" pitchFamily="34" charset="0"/>
              </a:rPr>
              <a:t>/Triplete      probable. </a:t>
            </a:r>
          </a:p>
          <a:p>
            <a:r>
              <a:rPr lang="es-MX" dirty="0" err="1" smtClean="0">
                <a:solidFill>
                  <a:schemeClr val="bg1"/>
                </a:solidFill>
                <a:latin typeface="Berlin Sans FB" pitchFamily="34" charset="0"/>
              </a:rPr>
              <a:t>Singulete</a:t>
            </a:r>
            <a:r>
              <a:rPr lang="es-MX" dirty="0" smtClean="0">
                <a:solidFill>
                  <a:schemeClr val="bg1"/>
                </a:solidFill>
                <a:latin typeface="Berlin Sans FB" pitchFamily="34" charset="0"/>
              </a:rPr>
              <a:t>/ </a:t>
            </a:r>
            <a:r>
              <a:rPr lang="es-MX" dirty="0" err="1">
                <a:solidFill>
                  <a:schemeClr val="bg1"/>
                </a:solidFill>
                <a:latin typeface="Berlin Sans FB" pitchFamily="34" charset="0"/>
              </a:rPr>
              <a:t>S</a:t>
            </a:r>
            <a:r>
              <a:rPr lang="es-MX" dirty="0" err="1" smtClean="0">
                <a:solidFill>
                  <a:schemeClr val="bg1"/>
                </a:solidFill>
                <a:latin typeface="Berlin Sans FB" pitchFamily="34" charset="0"/>
              </a:rPr>
              <a:t>ingulete</a:t>
            </a:r>
            <a:r>
              <a:rPr lang="es-MX" dirty="0" smtClean="0">
                <a:solidFill>
                  <a:schemeClr val="bg1"/>
                </a:solidFill>
                <a:latin typeface="Berlin Sans FB" pitchFamily="34" charset="0"/>
              </a:rPr>
              <a:t> </a:t>
            </a:r>
          </a:p>
          <a:p>
            <a:pPr marL="0" indent="0" algn="ctr">
              <a:buNone/>
            </a:pPr>
            <a:r>
              <a:rPr lang="es-MX" sz="6600" dirty="0" smtClean="0">
                <a:solidFill>
                  <a:schemeClr val="accent1"/>
                </a:solidFill>
                <a:latin typeface="Berlin Sans FB" pitchFamily="34" charset="0"/>
              </a:rPr>
              <a:t>...</a:t>
            </a:r>
          </a:p>
          <a:p>
            <a:r>
              <a:rPr lang="es-MX" sz="2800" dirty="0" smtClean="0">
                <a:solidFill>
                  <a:schemeClr val="accent1"/>
                </a:solidFill>
                <a:latin typeface="Berlin Sans FB" pitchFamily="34" charset="0"/>
              </a:rPr>
              <a:t>TIEMPO DE VIDA MEDIO: </a:t>
            </a:r>
          </a:p>
          <a:p>
            <a:r>
              <a:rPr lang="es-MX" sz="2800" dirty="0" smtClean="0">
                <a:solidFill>
                  <a:schemeClr val="bg1"/>
                </a:solidFill>
                <a:latin typeface="Berlin Sans FB" pitchFamily="34" charset="0"/>
              </a:rPr>
              <a:t>Triplete excitado: 10</a:t>
            </a:r>
            <a:r>
              <a:rPr lang="es-MX" sz="2800" baseline="30000" dirty="0" smtClean="0">
                <a:solidFill>
                  <a:schemeClr val="bg1"/>
                </a:solidFill>
                <a:latin typeface="Berlin Sans FB" pitchFamily="34" charset="0"/>
              </a:rPr>
              <a:t>-4  a varios segundos </a:t>
            </a:r>
          </a:p>
          <a:p>
            <a:r>
              <a:rPr lang="es-MX" sz="2800" dirty="0" err="1" smtClean="0">
                <a:solidFill>
                  <a:schemeClr val="bg1"/>
                </a:solidFill>
                <a:latin typeface="Berlin Sans FB" pitchFamily="34" charset="0"/>
              </a:rPr>
              <a:t>Singulte</a:t>
            </a:r>
            <a:r>
              <a:rPr lang="es-MX" sz="2800" dirty="0" smtClean="0">
                <a:solidFill>
                  <a:schemeClr val="bg1"/>
                </a:solidFill>
                <a:latin typeface="Berlin Sans FB" pitchFamily="34" charset="0"/>
              </a:rPr>
              <a:t> excitado </a:t>
            </a:r>
            <a:r>
              <a:rPr lang="es-MX" sz="2800" dirty="0" smtClean="0">
                <a:solidFill>
                  <a:schemeClr val="bg1"/>
                </a:solidFill>
              </a:rPr>
              <a:t>: </a:t>
            </a:r>
            <a:r>
              <a:rPr lang="es-MX" sz="2800" dirty="0" smtClean="0">
                <a:solidFill>
                  <a:schemeClr val="bg1"/>
                </a:solidFill>
                <a:latin typeface="Berlin Sans FB" pitchFamily="34" charset="0"/>
              </a:rPr>
              <a:t>10</a:t>
            </a:r>
            <a:r>
              <a:rPr lang="es-MX" sz="2800" baseline="30000" dirty="0" smtClean="0">
                <a:solidFill>
                  <a:schemeClr val="bg1"/>
                </a:solidFill>
                <a:latin typeface="Berlin Sans FB" pitchFamily="34" charset="0"/>
              </a:rPr>
              <a:t>-8</a:t>
            </a:r>
            <a:r>
              <a:rPr lang="es-MX" sz="2800" dirty="0" smtClean="0">
                <a:solidFill>
                  <a:schemeClr val="bg1"/>
                </a:solidFill>
                <a:latin typeface="Berlin Sans FB" pitchFamily="34" charset="0"/>
              </a:rPr>
              <a:t> 10</a:t>
            </a:r>
            <a:r>
              <a:rPr lang="es-MX" sz="2800" baseline="30000" dirty="0" smtClean="0">
                <a:solidFill>
                  <a:schemeClr val="bg1"/>
                </a:solidFill>
                <a:latin typeface="Berlin Sans FB" pitchFamily="34" charset="0"/>
              </a:rPr>
              <a:t>-5 segundos.</a:t>
            </a:r>
          </a:p>
          <a:p>
            <a:endParaRPr lang="es-MX" sz="2800" dirty="0">
              <a:solidFill>
                <a:schemeClr val="bg1"/>
              </a:solidFill>
              <a:latin typeface="Berlin Sans FB" pitchFamily="34" charset="0"/>
            </a:endParaRPr>
          </a:p>
          <a:p>
            <a:endParaRPr lang="es-MX" sz="2800" dirty="0" smtClean="0">
              <a:solidFill>
                <a:schemeClr val="bg1"/>
              </a:solidFill>
              <a:latin typeface="Berlin Sans FB" pitchFamily="34" charset="0"/>
            </a:endParaRPr>
          </a:p>
          <a:p>
            <a:pPr marL="0" indent="0" algn="ctr">
              <a:buNone/>
            </a:pPr>
            <a:endParaRPr lang="es-MX" sz="6600" dirty="0">
              <a:solidFill>
                <a:schemeClr val="accent1"/>
              </a:solidFill>
              <a:latin typeface="Berlin Sans FB" pitchFamily="34" charset="0"/>
            </a:endParaRPr>
          </a:p>
        </p:txBody>
      </p:sp>
      <p:sp>
        <p:nvSpPr>
          <p:cNvPr id="4" name="3 Menos"/>
          <p:cNvSpPr/>
          <p:nvPr/>
        </p:nvSpPr>
        <p:spPr>
          <a:xfrm>
            <a:off x="3905926" y="1124744"/>
            <a:ext cx="324036" cy="457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1752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MX" b="1" dirty="0">
                <a:ln w="18000">
                  <a:solidFill>
                    <a:schemeClr val="accent2">
                      <a:satMod val="140000"/>
                    </a:schemeClr>
                  </a:solidFill>
                  <a:prstDash val="solid"/>
                  <a:miter lim="800000"/>
                </a:ln>
                <a:no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Diagramas de niveles de energía </a:t>
            </a:r>
          </a:p>
        </p:txBody>
      </p:sp>
      <p:pic>
        <p:nvPicPr>
          <p:cNvPr id="4" name="Picture 4" descr="http://www.monografias.com/trabajos67/electronica-organica/electronica-organica_image05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204864"/>
            <a:ext cx="7200800" cy="3960440"/>
          </a:xfrm>
          <a:prstGeom prst="rect">
            <a:avLst/>
          </a:prstGeom>
          <a:noFill/>
          <a:ln w="57150">
            <a:solidFill>
              <a:schemeClr val="accent4">
                <a:lumMod val="75000"/>
              </a:schemeClr>
            </a:solidFill>
          </a:ln>
          <a:effectLst>
            <a:glow rad="101600">
              <a:schemeClr val="accent1">
                <a:satMod val="175000"/>
                <a:alpha val="40000"/>
              </a:schemeClr>
            </a:glow>
          </a:effectLst>
        </p:spPr>
      </p:pic>
    </p:spTree>
    <p:extLst>
      <p:ext uri="{BB962C8B-B14F-4D97-AF65-F5344CB8AC3E}">
        <p14:creationId xmlns:p14="http://schemas.microsoft.com/office/powerpoint/2010/main" val="3543569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32417751"/>
              </p:ext>
            </p:extLst>
          </p:nvPr>
        </p:nvGraphicFramePr>
        <p:xfrm>
          <a:off x="251520" y="116632"/>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45429" y="3137507"/>
            <a:ext cx="2172390" cy="523220"/>
          </a:xfrm>
          <a:prstGeom prst="rect">
            <a:avLst/>
          </a:prstGeom>
          <a:noFill/>
        </p:spPr>
        <p:txBody>
          <a:bodyPr wrap="none" rtlCol="0">
            <a:spAutoFit/>
          </a:bodyPr>
          <a:lstStyle/>
          <a:p>
            <a:r>
              <a:rPr lang="es-MX" sz="2800" dirty="0" smtClean="0">
                <a:latin typeface="Berlin Sans FB" pitchFamily="34" charset="0"/>
              </a:rPr>
              <a:t>Conversiones </a:t>
            </a:r>
            <a:endParaRPr lang="es-MX" sz="2800" dirty="0">
              <a:latin typeface="Berlin Sans FB" pitchFamily="34" charset="0"/>
            </a:endParaRPr>
          </a:p>
        </p:txBody>
      </p:sp>
    </p:spTree>
    <p:extLst>
      <p:ext uri="{BB962C8B-B14F-4D97-AF65-F5344CB8AC3E}">
        <p14:creationId xmlns:p14="http://schemas.microsoft.com/office/powerpoint/2010/main" val="174243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a:ln w="18000">
                  <a:solidFill>
                    <a:schemeClr val="accent2">
                      <a:satMod val="140000"/>
                    </a:schemeClr>
                  </a:solidFill>
                  <a:prstDash val="solid"/>
                  <a:miter lim="800000"/>
                </a:ln>
                <a:no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Cruce entre sistemas </a:t>
            </a:r>
          </a:p>
        </p:txBody>
      </p:sp>
      <p:sp>
        <p:nvSpPr>
          <p:cNvPr id="3" name="2 Marcador de contenido"/>
          <p:cNvSpPr>
            <a:spLocks noGrp="1"/>
          </p:cNvSpPr>
          <p:nvPr>
            <p:ph idx="1"/>
          </p:nvPr>
        </p:nvSpPr>
        <p:spPr/>
        <p:txBody>
          <a:bodyPr/>
          <a:lstStyle/>
          <a:p>
            <a:pPr algn="just"/>
            <a:r>
              <a:rPr lang="es-MX" dirty="0" smtClean="0">
                <a:solidFill>
                  <a:schemeClr val="bg1"/>
                </a:solidFill>
                <a:latin typeface="Berlin Sans FB" pitchFamily="34" charset="0"/>
              </a:rPr>
              <a:t>Se invierte el spin de un electrón excitado provocando un cambio en la multiplicidad de la molécula. </a:t>
            </a:r>
          </a:p>
          <a:p>
            <a:pPr algn="just"/>
            <a:r>
              <a:rPr lang="es-MX" dirty="0" smtClean="0">
                <a:solidFill>
                  <a:schemeClr val="bg1"/>
                </a:solidFill>
                <a:latin typeface="Berlin Sans FB" pitchFamily="34" charset="0"/>
              </a:rPr>
              <a:t>I/ Br</a:t>
            </a:r>
            <a:endParaRPr lang="es-MX" dirty="0">
              <a:solidFill>
                <a:schemeClr val="bg1"/>
              </a:solidFill>
              <a:latin typeface="Berlin Sans FB" pitchFamily="34" charset="0"/>
            </a:endParaRPr>
          </a:p>
        </p:txBody>
      </p:sp>
    </p:spTree>
    <p:extLst>
      <p:ext uri="{BB962C8B-B14F-4D97-AF65-F5344CB8AC3E}">
        <p14:creationId xmlns:p14="http://schemas.microsoft.com/office/powerpoint/2010/main" val="76576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LightEmmision"/>
          <p:cNvPicPr>
            <a:picLocks noChangeAspect="1" noChangeArrowheads="1"/>
          </p:cNvPicPr>
          <p:nvPr/>
        </p:nvPicPr>
        <p:blipFill rotWithShape="1">
          <a:blip r:embed="rId2">
            <a:extLst>
              <a:ext uri="{28A0092B-C50C-407E-A947-70E740481C1C}">
                <a14:useLocalDpi xmlns:a14="http://schemas.microsoft.com/office/drawing/2010/main" val="0"/>
              </a:ext>
            </a:extLst>
          </a:blip>
          <a:srcRect l="2048" t="5127"/>
          <a:stretch/>
        </p:blipFill>
        <p:spPr bwMode="auto">
          <a:xfrm>
            <a:off x="1828800" y="846161"/>
            <a:ext cx="5314950" cy="508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878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MX" b="1" dirty="0" smtClean="0">
                <a:ln w="18000">
                  <a:solidFill>
                    <a:schemeClr val="accent2">
                      <a:satMod val="140000"/>
                    </a:schemeClr>
                  </a:solidFill>
                  <a:prstDash val="solid"/>
                  <a:miter lim="800000"/>
                </a:ln>
                <a:no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EMISIÓN DE ENERGÍA DE LOS </a:t>
            </a:r>
            <a:r>
              <a:rPr lang="es-MX" b="1" dirty="0" smtClean="0">
                <a:ln w="18000">
                  <a:solidFill>
                    <a:schemeClr val="accent2">
                      <a:satMod val="140000"/>
                    </a:schemeClr>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ELECTRONES</a:t>
            </a:r>
            <a:endParaRPr lang="es-MX" b="1" dirty="0">
              <a:ln w="18000">
                <a:solidFill>
                  <a:schemeClr val="accent2">
                    <a:satMod val="140000"/>
                  </a:schemeClr>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457200" y="1600201"/>
            <a:ext cx="8229600" cy="3052936"/>
          </a:xfrm>
          <a:ln w="38100">
            <a:solidFill>
              <a:schemeClr val="accent1"/>
            </a:solidFill>
            <a:prstDash val="dash"/>
          </a:ln>
        </p:spPr>
        <p:txBody>
          <a:bodyPr>
            <a:normAutofit/>
          </a:bodyPr>
          <a:lstStyle/>
          <a:p>
            <a:pPr algn="just"/>
            <a:r>
              <a:rPr lang="es-MX" dirty="0">
                <a:solidFill>
                  <a:schemeClr val="bg1"/>
                </a:solidFill>
                <a:latin typeface="Berlin Sans FB" pitchFamily="34" charset="0"/>
              </a:rPr>
              <a:t>Los estados excitados son inestables, y el átomo tiende a volver a </a:t>
            </a:r>
            <a:r>
              <a:rPr lang="es-MX" dirty="0" smtClean="0">
                <a:solidFill>
                  <a:schemeClr val="bg1"/>
                </a:solidFill>
                <a:latin typeface="Berlin Sans FB" pitchFamily="34" charset="0"/>
              </a:rPr>
              <a:t>su estado </a:t>
            </a:r>
            <a:r>
              <a:rPr lang="es-MX" dirty="0">
                <a:solidFill>
                  <a:schemeClr val="bg1"/>
                </a:solidFill>
                <a:latin typeface="Berlin Sans FB" pitchFamily="34" charset="0"/>
              </a:rPr>
              <a:t>fundamental, para lo cual se producen saltos de electrones </a:t>
            </a:r>
            <a:r>
              <a:rPr lang="es-MX" dirty="0" smtClean="0">
                <a:solidFill>
                  <a:schemeClr val="bg1"/>
                </a:solidFill>
                <a:latin typeface="Berlin Sans FB" pitchFamily="34" charset="0"/>
              </a:rPr>
              <a:t>desde los </a:t>
            </a:r>
            <a:r>
              <a:rPr lang="es-MX" dirty="0">
                <a:solidFill>
                  <a:schemeClr val="bg1"/>
                </a:solidFill>
                <a:latin typeface="Berlin Sans FB" pitchFamily="34" charset="0"/>
              </a:rPr>
              <a:t>niveles más externos hacia los niveles más internos, para ocupar </a:t>
            </a:r>
            <a:r>
              <a:rPr lang="es-MX" dirty="0" smtClean="0">
                <a:solidFill>
                  <a:schemeClr val="bg1"/>
                </a:solidFill>
                <a:latin typeface="Berlin Sans FB" pitchFamily="34" charset="0"/>
              </a:rPr>
              <a:t>los huecos </a:t>
            </a:r>
            <a:r>
              <a:rPr lang="es-MX" dirty="0">
                <a:solidFill>
                  <a:schemeClr val="bg1"/>
                </a:solidFill>
                <a:latin typeface="Berlin Sans FB" pitchFamily="34" charset="0"/>
              </a:rPr>
              <a:t>producidos. </a:t>
            </a:r>
            <a:endParaRPr lang="es-MX" dirty="0" smtClean="0">
              <a:solidFill>
                <a:schemeClr val="bg1"/>
              </a:solidFill>
              <a:latin typeface="Berlin Sans FB" pitchFamily="34" charset="0"/>
            </a:endParaRPr>
          </a:p>
        </p:txBody>
      </p:sp>
      <p:sp>
        <p:nvSpPr>
          <p:cNvPr id="4" name="3 Rectángulo"/>
          <p:cNvSpPr/>
          <p:nvPr/>
        </p:nvSpPr>
        <p:spPr>
          <a:xfrm>
            <a:off x="818390" y="5301208"/>
            <a:ext cx="7416824" cy="954107"/>
          </a:xfrm>
          <a:prstGeom prst="rect">
            <a:avLst/>
          </a:prstGeom>
          <a:ln w="38100">
            <a:solidFill>
              <a:schemeClr val="accent1">
                <a:lumMod val="40000"/>
                <a:lumOff val="60000"/>
              </a:schemeClr>
            </a:solidFill>
            <a:prstDash val="dash"/>
          </a:ln>
        </p:spPr>
        <p:txBody>
          <a:bodyPr wrap="square">
            <a:spAutoFit/>
          </a:bodyPr>
          <a:lstStyle/>
          <a:p>
            <a:pPr algn="ctr"/>
            <a:r>
              <a:rPr lang="es-MX" sz="2800" dirty="0">
                <a:solidFill>
                  <a:schemeClr val="bg1"/>
                </a:solidFill>
                <a:latin typeface="Berlin Sans FB" pitchFamily="34" charset="0"/>
              </a:rPr>
              <a:t>Este proceso produce desprendimiento de energía en forma de radiación</a:t>
            </a:r>
          </a:p>
        </p:txBody>
      </p:sp>
      <p:sp>
        <p:nvSpPr>
          <p:cNvPr id="5" name="4 Flecha abajo"/>
          <p:cNvSpPr/>
          <p:nvPr/>
        </p:nvSpPr>
        <p:spPr>
          <a:xfrm>
            <a:off x="4284486" y="4703466"/>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486102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a:ln w="18000">
                  <a:solidFill>
                    <a:schemeClr val="accent2">
                      <a:satMod val="140000"/>
                    </a:schemeClr>
                  </a:solidFill>
                  <a:prstDash val="solid"/>
                  <a:miter lim="800000"/>
                </a:ln>
                <a:noFill/>
                <a:effectLst>
                  <a:glow rad="101600">
                    <a:schemeClr val="accent1">
                      <a:satMod val="175000"/>
                      <a:alpha val="40000"/>
                    </a:schemeClr>
                  </a:glow>
                  <a:outerShdw blurRad="25500" dist="23000" dir="7020000" algn="tl">
                    <a:srgbClr val="000000">
                      <a:alpha val="50000"/>
                    </a:srgbClr>
                  </a:outerShdw>
                </a:effectLst>
                <a:latin typeface="Berlin Sans FB" pitchFamily="34" charset="0"/>
              </a:rPr>
              <a:t>Aplicaciones</a:t>
            </a:r>
          </a:p>
        </p:txBody>
      </p:sp>
      <p:sp>
        <p:nvSpPr>
          <p:cNvPr id="3" name="2 Marcador de contenido"/>
          <p:cNvSpPr>
            <a:spLocks noGrp="1"/>
          </p:cNvSpPr>
          <p:nvPr>
            <p:ph idx="1"/>
          </p:nvPr>
        </p:nvSpPr>
        <p:spPr/>
        <p:txBody>
          <a:bodyPr>
            <a:normAutofit fontScale="92500" lnSpcReduction="20000"/>
          </a:bodyPr>
          <a:lstStyle/>
          <a:p>
            <a:pPr marL="0" indent="0" algn="ctr">
              <a:buNone/>
            </a:pPr>
            <a:r>
              <a:rPr lang="es-MX" dirty="0" err="1" smtClean="0">
                <a:solidFill>
                  <a:schemeClr val="bg1"/>
                </a:solidFill>
                <a:latin typeface="Berlin Sans FB" pitchFamily="34" charset="0"/>
              </a:rPr>
              <a:t>Quimioluminescencia</a:t>
            </a:r>
            <a:r>
              <a:rPr lang="es-MX" dirty="0" smtClean="0">
                <a:solidFill>
                  <a:schemeClr val="bg1"/>
                </a:solidFill>
                <a:latin typeface="Berlin Sans FB" pitchFamily="34" charset="0"/>
              </a:rPr>
              <a:t>: </a:t>
            </a:r>
          </a:p>
          <a:p>
            <a:pPr algn="just"/>
            <a:r>
              <a:rPr lang="es-MX" dirty="0" smtClean="0">
                <a:solidFill>
                  <a:schemeClr val="bg1"/>
                </a:solidFill>
                <a:latin typeface="Berlin Sans FB" pitchFamily="34" charset="0"/>
              </a:rPr>
              <a:t>Detectar </a:t>
            </a:r>
            <a:r>
              <a:rPr lang="es-MX" dirty="0">
                <a:solidFill>
                  <a:schemeClr val="bg1"/>
                </a:solidFill>
                <a:latin typeface="Berlin Sans FB" pitchFamily="34" charset="0"/>
              </a:rPr>
              <a:t>la existencia de sustancias químicas en las biopsias de tejidos. Si, por ejemplo, queremos saber si un fragmento de hígado tiene una proteína que caracteriza al cáncer, se baña la muestra con un anticuerpo que se pega a esa proteína. </a:t>
            </a:r>
            <a:endParaRPr lang="es-MX" dirty="0" smtClean="0">
              <a:solidFill>
                <a:schemeClr val="bg1"/>
              </a:solidFill>
              <a:latin typeface="Berlin Sans FB" pitchFamily="34" charset="0"/>
            </a:endParaRPr>
          </a:p>
          <a:p>
            <a:pPr algn="just"/>
            <a:r>
              <a:rPr lang="es-MX" dirty="0" smtClean="0">
                <a:solidFill>
                  <a:schemeClr val="bg1"/>
                </a:solidFill>
                <a:latin typeface="Berlin Sans FB" pitchFamily="34" charset="0"/>
              </a:rPr>
              <a:t>El </a:t>
            </a:r>
            <a:r>
              <a:rPr lang="es-MX" dirty="0">
                <a:solidFill>
                  <a:schemeClr val="bg1"/>
                </a:solidFill>
                <a:latin typeface="Berlin Sans FB" pitchFamily="34" charset="0"/>
              </a:rPr>
              <a:t>anticuerpo va combinado con una sustancia </a:t>
            </a:r>
            <a:r>
              <a:rPr lang="es-MX" dirty="0" err="1">
                <a:solidFill>
                  <a:schemeClr val="bg1"/>
                </a:solidFill>
                <a:latin typeface="Berlin Sans FB" pitchFamily="34" charset="0"/>
              </a:rPr>
              <a:t>quimioluminiscente</a:t>
            </a:r>
            <a:r>
              <a:rPr lang="es-MX" dirty="0">
                <a:solidFill>
                  <a:schemeClr val="bg1"/>
                </a:solidFill>
                <a:latin typeface="Berlin Sans FB" pitchFamily="34" charset="0"/>
              </a:rPr>
              <a:t>. Se examina el espécimen al microscopio y, si se aprecia que brilla con luz propia, es que contiene la proteína.</a:t>
            </a:r>
          </a:p>
        </p:txBody>
      </p:sp>
    </p:spTree>
    <p:extLst>
      <p:ext uri="{BB962C8B-B14F-4D97-AF65-F5344CB8AC3E}">
        <p14:creationId xmlns:p14="http://schemas.microsoft.com/office/powerpoint/2010/main" val="230219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3000" r="-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36912"/>
            <a:ext cx="8229600" cy="1143000"/>
          </a:xfrm>
        </p:spPr>
        <p:txBody>
          <a:bodyPr>
            <a:noAutofit/>
          </a:bodyPr>
          <a:lstStyle/>
          <a:p>
            <a:r>
              <a:rPr lang="es-MX" sz="7200" b="1" dirty="0" smtClean="0">
                <a:latin typeface="Bauhaus 93" pitchFamily="82" charset="0"/>
              </a:rPr>
              <a:t>Luminiscencia </a:t>
            </a:r>
            <a:r>
              <a:rPr lang="es-MX" sz="7200" dirty="0" smtClean="0">
                <a:latin typeface="Bauhaus 93" pitchFamily="82" charset="0"/>
              </a:rPr>
              <a:t>	</a:t>
            </a:r>
            <a:br>
              <a:rPr lang="es-MX" sz="7200" dirty="0" smtClean="0">
                <a:latin typeface="Bauhaus 93" pitchFamily="82" charset="0"/>
              </a:rPr>
            </a:br>
            <a:endParaRPr lang="es-MX" sz="7200" dirty="0">
              <a:latin typeface="Bauhaus 93" pitchFamily="82" charset="0"/>
            </a:endParaRPr>
          </a:p>
        </p:txBody>
      </p:sp>
    </p:spTree>
    <p:extLst>
      <p:ext uri="{BB962C8B-B14F-4D97-AF65-F5344CB8AC3E}">
        <p14:creationId xmlns:p14="http://schemas.microsoft.com/office/powerpoint/2010/main" val="41188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60648"/>
            <a:ext cx="8229600" cy="6048672"/>
          </a:xfrm>
        </p:spPr>
        <p:txBody>
          <a:bodyPr>
            <a:normAutofit/>
          </a:bodyPr>
          <a:lstStyle/>
          <a:p>
            <a:pPr algn="just"/>
            <a:r>
              <a:rPr lang="es-MX" dirty="0" smtClean="0">
                <a:solidFill>
                  <a:schemeClr val="bg1"/>
                </a:solidFill>
                <a:effectLst>
                  <a:glow rad="139700">
                    <a:schemeClr val="accent1">
                      <a:satMod val="175000"/>
                      <a:alpha val="40000"/>
                    </a:schemeClr>
                  </a:glow>
                </a:effectLst>
                <a:latin typeface="Berlin Sans FB" pitchFamily="34" charset="0"/>
              </a:rPr>
              <a:t>Análisis de gases para la determinación de contaminantes atmosféricos.</a:t>
            </a:r>
          </a:p>
          <a:p>
            <a:pPr algn="just"/>
            <a:r>
              <a:rPr lang="es-MX" dirty="0" smtClean="0">
                <a:solidFill>
                  <a:schemeClr val="bg1"/>
                </a:solidFill>
                <a:effectLst>
                  <a:glow rad="228600">
                    <a:schemeClr val="accent4">
                      <a:satMod val="175000"/>
                      <a:alpha val="40000"/>
                    </a:schemeClr>
                  </a:glow>
                </a:effectLst>
                <a:latin typeface="Berlin Sans FB" pitchFamily="34" charset="0"/>
              </a:rPr>
              <a:t>Análisis de especies inorgánicas en fase líquida (</a:t>
            </a:r>
            <a:r>
              <a:rPr lang="es-MX" dirty="0" err="1" smtClean="0">
                <a:solidFill>
                  <a:schemeClr val="bg1"/>
                </a:solidFill>
                <a:effectLst>
                  <a:glow rad="228600">
                    <a:schemeClr val="accent4">
                      <a:satMod val="175000"/>
                      <a:alpha val="40000"/>
                    </a:schemeClr>
                  </a:glow>
                </a:effectLst>
                <a:latin typeface="Berlin Sans FB" pitchFamily="34" charset="0"/>
              </a:rPr>
              <a:t>luminol</a:t>
            </a:r>
            <a:r>
              <a:rPr lang="es-MX" dirty="0" smtClean="0">
                <a:solidFill>
                  <a:schemeClr val="bg1"/>
                </a:solidFill>
                <a:effectLst>
                  <a:glow rad="228600">
                    <a:schemeClr val="accent4">
                      <a:satMod val="175000"/>
                      <a:alpha val="40000"/>
                    </a:schemeClr>
                  </a:glow>
                </a:effectLst>
                <a:latin typeface="Berlin Sans FB" pitchFamily="34" charset="0"/>
              </a:rPr>
              <a:t>), concentraciones</a:t>
            </a:r>
          </a:p>
          <a:p>
            <a:pPr algn="just"/>
            <a:r>
              <a:rPr lang="es-MX" dirty="0" smtClean="0">
                <a:solidFill>
                  <a:schemeClr val="bg1"/>
                </a:solidFill>
                <a:effectLst>
                  <a:glow rad="228600">
                    <a:schemeClr val="accent5">
                      <a:satMod val="175000"/>
                      <a:alpha val="40000"/>
                    </a:schemeClr>
                  </a:glow>
                </a:effectLst>
                <a:latin typeface="Berlin Sans FB" pitchFamily="34" charset="0"/>
              </a:rPr>
              <a:t>Análisis de especies orgánicas para la determinación de azucares de la glucosa esteres de colesterol. </a:t>
            </a:r>
            <a:endParaRPr lang="es-MX" dirty="0">
              <a:solidFill>
                <a:schemeClr val="bg1"/>
              </a:solidFill>
              <a:effectLst>
                <a:glow rad="228600">
                  <a:schemeClr val="accent5">
                    <a:satMod val="175000"/>
                    <a:alpha val="40000"/>
                  </a:schemeClr>
                </a:glow>
              </a:effectLst>
              <a:latin typeface="Berlin Sans FB" pitchFamily="34" charset="0"/>
            </a:endParaRPr>
          </a:p>
          <a:p>
            <a:pPr algn="just"/>
            <a:r>
              <a:rPr lang="es-MX" dirty="0" smtClean="0">
                <a:solidFill>
                  <a:schemeClr val="bg1"/>
                </a:solidFill>
                <a:effectLst>
                  <a:glow rad="228600">
                    <a:srgbClr val="92D050">
                      <a:alpha val="40000"/>
                    </a:srgbClr>
                  </a:glow>
                </a:effectLst>
                <a:latin typeface="Berlin Sans FB" pitchFamily="34" charset="0"/>
              </a:rPr>
              <a:t>Realizan </a:t>
            </a:r>
            <a:r>
              <a:rPr lang="es-MX" dirty="0">
                <a:solidFill>
                  <a:schemeClr val="bg1"/>
                </a:solidFill>
                <a:effectLst>
                  <a:glow rad="228600">
                    <a:srgbClr val="92D050">
                      <a:alpha val="40000"/>
                    </a:srgbClr>
                  </a:glow>
                </a:effectLst>
                <a:latin typeface="Berlin Sans FB" pitchFamily="34" charset="0"/>
              </a:rPr>
              <a:t>ciertos análisis de toxicidad en los efluentes industriales, mediante la acción de bacterias luminiscentes.</a:t>
            </a:r>
          </a:p>
          <a:p>
            <a:pPr algn="just"/>
            <a:endParaRPr lang="es-MX" dirty="0"/>
          </a:p>
        </p:txBody>
      </p:sp>
    </p:spTree>
    <p:extLst>
      <p:ext uri="{BB962C8B-B14F-4D97-AF65-F5344CB8AC3E}">
        <p14:creationId xmlns:p14="http://schemas.microsoft.com/office/powerpoint/2010/main" val="142264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ln w="18000">
                  <a:solidFill>
                    <a:schemeClr val="accent2">
                      <a:satMod val="140000"/>
                    </a:schemeClr>
                  </a:solidFill>
                  <a:prstDash val="solid"/>
                  <a:miter lim="800000"/>
                </a:ln>
                <a:noFill/>
                <a:effectLst>
                  <a:glow rad="63500">
                    <a:schemeClr val="accent1">
                      <a:satMod val="175000"/>
                      <a:alpha val="40000"/>
                    </a:schemeClr>
                  </a:glow>
                  <a:outerShdw blurRad="25500" dist="23000" dir="7020000" algn="tl">
                    <a:srgbClr val="000000">
                      <a:alpha val="50000"/>
                    </a:srgbClr>
                  </a:outerShdw>
                </a:effectLst>
              </a:rPr>
              <a:t>TIPOS DE LUMINISCENCIA </a:t>
            </a:r>
            <a:endParaRPr lang="es-MX" b="1" dirty="0">
              <a:ln w="18000">
                <a:solidFill>
                  <a:schemeClr val="accent2">
                    <a:satMod val="140000"/>
                  </a:schemeClr>
                </a:solidFill>
                <a:prstDash val="solid"/>
                <a:miter lim="800000"/>
              </a:ln>
              <a:noFill/>
              <a:effectLst>
                <a:glow rad="63500">
                  <a:schemeClr val="accent1">
                    <a:satMod val="175000"/>
                    <a:alpha val="40000"/>
                  </a:schemeClr>
                </a:glow>
                <a:outerShdw blurRad="25500" dist="23000" dir="7020000" algn="tl">
                  <a:srgbClr val="000000">
                    <a:alpha val="50000"/>
                  </a:srgbClr>
                </a:outerShdw>
              </a:effectLst>
            </a:endParaRPr>
          </a:p>
        </p:txBody>
      </p:sp>
      <p:sp>
        <p:nvSpPr>
          <p:cNvPr id="5" name="4 Flecha abajo"/>
          <p:cNvSpPr/>
          <p:nvPr/>
        </p:nvSpPr>
        <p:spPr>
          <a:xfrm>
            <a:off x="3779912" y="1124744"/>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6 Conector recto"/>
          <p:cNvCxnSpPr/>
          <p:nvPr/>
        </p:nvCxnSpPr>
        <p:spPr>
          <a:xfrm flipH="1">
            <a:off x="611560" y="1819905"/>
            <a:ext cx="79460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9 Conector recto"/>
          <p:cNvCxnSpPr/>
          <p:nvPr/>
        </p:nvCxnSpPr>
        <p:spPr>
          <a:xfrm>
            <a:off x="639883" y="1844824"/>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10 Conector recto"/>
          <p:cNvCxnSpPr/>
          <p:nvPr/>
        </p:nvCxnSpPr>
        <p:spPr>
          <a:xfrm>
            <a:off x="1979712" y="1819905"/>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a:off x="3255063" y="1819905"/>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a:off x="4584576" y="1858544"/>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13 Conector recto"/>
          <p:cNvCxnSpPr/>
          <p:nvPr/>
        </p:nvCxnSpPr>
        <p:spPr>
          <a:xfrm>
            <a:off x="5796136" y="1819905"/>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7189440" y="1860688"/>
            <a:ext cx="0" cy="864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8557592" y="1819905"/>
            <a:ext cx="0" cy="864096"/>
          </a:xfrm>
          <a:prstGeom prst="line">
            <a:avLst/>
          </a:prstGeom>
        </p:spPr>
        <p:style>
          <a:lnRef idx="2">
            <a:schemeClr val="accent1"/>
          </a:lnRef>
          <a:fillRef idx="0">
            <a:schemeClr val="accent1"/>
          </a:fillRef>
          <a:effectRef idx="1">
            <a:schemeClr val="accent1"/>
          </a:effectRef>
          <a:fontRef idx="minor">
            <a:schemeClr val="tx1"/>
          </a:fontRef>
        </p:style>
      </p:cxnSp>
      <p:sp>
        <p:nvSpPr>
          <p:cNvPr id="18" name="17 Rectángulo redondeado"/>
          <p:cNvSpPr/>
          <p:nvPr/>
        </p:nvSpPr>
        <p:spPr>
          <a:xfrm>
            <a:off x="182683" y="2760814"/>
            <a:ext cx="914400" cy="3836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3600" dirty="0" smtClean="0">
                <a:solidFill>
                  <a:schemeClr val="tx1"/>
                </a:solidFill>
                <a:latin typeface="Berlin Sans FB" pitchFamily="34" charset="0"/>
              </a:rPr>
              <a:t>Fotoluminiscencia</a:t>
            </a:r>
            <a:endParaRPr lang="es-MX" sz="3600" dirty="0">
              <a:solidFill>
                <a:schemeClr val="tx1"/>
              </a:solidFill>
              <a:latin typeface="Berlin Sans FB" pitchFamily="34" charset="0"/>
            </a:endParaRPr>
          </a:p>
        </p:txBody>
      </p:sp>
      <p:sp>
        <p:nvSpPr>
          <p:cNvPr id="19" name="18 Rectángulo redondeado"/>
          <p:cNvSpPr/>
          <p:nvPr/>
        </p:nvSpPr>
        <p:spPr>
          <a:xfrm>
            <a:off x="1522512" y="2754776"/>
            <a:ext cx="914400" cy="3856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3600" dirty="0" smtClean="0">
                <a:solidFill>
                  <a:schemeClr val="tx1"/>
                </a:solidFill>
                <a:latin typeface="Berlin Sans FB" pitchFamily="34" charset="0"/>
              </a:rPr>
              <a:t>Bioluminiscencia</a:t>
            </a:r>
            <a:endParaRPr lang="es-MX" sz="3600" dirty="0">
              <a:solidFill>
                <a:schemeClr val="tx1"/>
              </a:solidFill>
              <a:latin typeface="Berlin Sans FB" pitchFamily="34" charset="0"/>
            </a:endParaRPr>
          </a:p>
        </p:txBody>
      </p:sp>
      <p:sp>
        <p:nvSpPr>
          <p:cNvPr id="20" name="19 Rectángulo redondeado"/>
          <p:cNvSpPr/>
          <p:nvPr/>
        </p:nvSpPr>
        <p:spPr>
          <a:xfrm>
            <a:off x="2797863" y="2724784"/>
            <a:ext cx="914400" cy="387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3600" dirty="0" smtClean="0">
                <a:solidFill>
                  <a:schemeClr val="tx1"/>
                </a:solidFill>
                <a:latin typeface="Berlin Sans FB" pitchFamily="34" charset="0"/>
              </a:rPr>
              <a:t>sonoluminiscencia</a:t>
            </a:r>
            <a:r>
              <a:rPr lang="es-MX" sz="3600" dirty="0" smtClean="0">
                <a:solidFill>
                  <a:schemeClr val="tx1"/>
                </a:solidFill>
              </a:rPr>
              <a:t> </a:t>
            </a:r>
            <a:endParaRPr lang="es-MX" sz="3600" dirty="0">
              <a:solidFill>
                <a:schemeClr val="tx1"/>
              </a:solidFill>
            </a:endParaRPr>
          </a:p>
        </p:txBody>
      </p:sp>
      <p:sp>
        <p:nvSpPr>
          <p:cNvPr id="21" name="20 Rectángulo redondeado"/>
          <p:cNvSpPr/>
          <p:nvPr/>
        </p:nvSpPr>
        <p:spPr>
          <a:xfrm>
            <a:off x="4127376" y="2724784"/>
            <a:ext cx="914400" cy="3872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MX" sz="3200" dirty="0" smtClean="0">
                <a:solidFill>
                  <a:schemeClr val="tx1"/>
                </a:solidFill>
                <a:latin typeface="Berlin Sans FB" pitchFamily="34" charset="0"/>
              </a:rPr>
              <a:t>quimioluminiscencia</a:t>
            </a:r>
            <a:r>
              <a:rPr lang="es-MX" dirty="0" smtClean="0"/>
              <a:t> 	</a:t>
            </a:r>
            <a:endParaRPr lang="es-MX" dirty="0"/>
          </a:p>
        </p:txBody>
      </p:sp>
      <p:sp>
        <p:nvSpPr>
          <p:cNvPr id="22" name="21 Rectángulo redondeado"/>
          <p:cNvSpPr/>
          <p:nvPr/>
        </p:nvSpPr>
        <p:spPr>
          <a:xfrm>
            <a:off x="5338936" y="2738752"/>
            <a:ext cx="914400" cy="3858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MX" sz="3600" dirty="0" smtClean="0">
                <a:solidFill>
                  <a:schemeClr val="tx1"/>
                </a:solidFill>
                <a:latin typeface="Berlin Sans FB" pitchFamily="34" charset="0"/>
              </a:rPr>
              <a:t>triboluminiscencia </a:t>
            </a:r>
            <a:endParaRPr lang="es-MX" sz="3600" dirty="0">
              <a:solidFill>
                <a:schemeClr val="tx1"/>
              </a:solidFill>
              <a:latin typeface="Berlin Sans FB" pitchFamily="34" charset="0"/>
            </a:endParaRPr>
          </a:p>
        </p:txBody>
      </p:sp>
      <p:sp>
        <p:nvSpPr>
          <p:cNvPr id="23" name="22 Rectángulo redondeado"/>
          <p:cNvSpPr/>
          <p:nvPr/>
        </p:nvSpPr>
        <p:spPr>
          <a:xfrm>
            <a:off x="6752640" y="2724783"/>
            <a:ext cx="914400" cy="3872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MX" sz="3200" dirty="0" smtClean="0">
                <a:solidFill>
                  <a:schemeClr val="tx1"/>
                </a:solidFill>
                <a:latin typeface="Berlin Sans FB" pitchFamily="34" charset="0"/>
              </a:rPr>
              <a:t>electroluminiscencia</a:t>
            </a:r>
            <a:r>
              <a:rPr lang="es-MX" dirty="0" smtClean="0">
                <a:solidFill>
                  <a:schemeClr val="tx1"/>
                </a:solidFill>
              </a:rPr>
              <a:t> </a:t>
            </a:r>
            <a:r>
              <a:rPr lang="es-MX" dirty="0" smtClean="0"/>
              <a:t>	</a:t>
            </a:r>
            <a:endParaRPr lang="es-MX" dirty="0"/>
          </a:p>
        </p:txBody>
      </p:sp>
      <p:sp>
        <p:nvSpPr>
          <p:cNvPr id="24" name="23 Rectángulo redondeado"/>
          <p:cNvSpPr/>
          <p:nvPr/>
        </p:nvSpPr>
        <p:spPr>
          <a:xfrm>
            <a:off x="8100392" y="2768906"/>
            <a:ext cx="914400" cy="38284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MX" sz="3200" dirty="0" err="1" smtClean="0">
                <a:solidFill>
                  <a:schemeClr val="tx1"/>
                </a:solidFill>
                <a:latin typeface="Berlin Sans FB" pitchFamily="34" charset="0"/>
              </a:rPr>
              <a:t>cátodoluminiscencia</a:t>
            </a:r>
            <a:r>
              <a:rPr lang="es-MX" dirty="0" smtClean="0">
                <a:solidFill>
                  <a:schemeClr val="tx1"/>
                </a:solidFill>
              </a:rPr>
              <a:t> </a:t>
            </a:r>
            <a:r>
              <a:rPr lang="es-MX" dirty="0" smtClean="0"/>
              <a:t>	</a:t>
            </a:r>
            <a:endParaRPr lang="es-MX" dirty="0"/>
          </a:p>
        </p:txBody>
      </p:sp>
    </p:spTree>
    <p:extLst>
      <p:ext uri="{BB962C8B-B14F-4D97-AF65-F5344CB8AC3E}">
        <p14:creationId xmlns:p14="http://schemas.microsoft.com/office/powerpoint/2010/main" val="1214230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098904291"/>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t0.gstatic.com/images?q=tbn:ANd9GcT858BVopjwFH72EanSf52vPgvkkNA_6KcPwH8eFO9C2bRRIMp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260648"/>
            <a:ext cx="220988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TtqbdexuHZm4tulGhC6-r0DX1gNwzrPrZPokPjSf96b8d9UH7DA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7866" y="4706264"/>
            <a:ext cx="2232248" cy="181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367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80710469"/>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g;base64,/9j/4AAQSkZJRgABAQAAAQABAAD/2wBDAAkGBwgHBgkIBwgKCgkLDRYPDQwMDRsUFRAWIB0iIiAdHx8kKDQsJCYxJx8fLT0tMTU3Ojo6Iys/RD84QzQ5Ojf/2wBDAQoKCg0MDRoPDxo3JR8lNzc3Nzc3Nzc3Nzc3Nzc3Nzc3Nzc3Nzc3Nzc3Nzc3Nzc3Nzc3Nzc3Nzc3Nzc3Nzc3Nzf/wAARCACKAL0DASIAAhEBAxEB/8QAHAAAAQUBAQEAAAAAAAAAAAAAAAECAwQFBgcI/8QANBAAAQQBAwIDBwMDBQEAAAAAAQACAxEEEiExBUETIlEGBzJhcYGRFEKhUsHwI0OCsdHh/8QAGgEAAwEBAQEAAAAAAAAAAAAAAAECAwQFBv/EACYRAAICAQQCAQQDAAAAAAAAAAABAhEDBBIhMQVBFBNCkfAjMnH/2gAMAwEAAhEDEQA/APDkIQgAQhCABCEIAEIQgAQhCABCVCABCEIAEiVCAEQlQgBEIQgAQhCABCEIAEIQgAQhCABCEIAEIQgASpEoQAIpLRSgHuErCxKS0ngbJwYk5Csi0o0qbQjQUtwrICEilc1MLdlSY7GpEpSFMYIQhACpEIQAIQhAAhCEACEIQABTQ40s7wyJjnE8UE/AbE7KY2e9BO9LpsktxcARDUxzxqG3xD0J+9/hY5MuxpJEt0c7kdMyYNOtlh3DmmwD6X6qzF0mQPjcGeK3SXOP7QBzv8v7rfxY45ehzgtLZA5pArk7gV+UZcLsaGHEdKQZB4spG4O3lb/c/Zc/yZPgr/DI6hijx2TANbDsxjR2pUcmICaw7yuFhbmfDUOLF4b7cTJv9gP7/wALOzsZ7MhjC02G3+VWPJdWyWUxCbFb2rg6bK1oL2/Fwt/2Q9n39V6lFE4Uy7LvQL23oPsJ0vWJ8qISiMaY2HYfU+q5cmt/nWDHzJi2tnzk7De34mkfUUo3Y5Fr6d657J9Iy2+C7DjFjyua0At+6wm+6bpJxnuyHSulINaHVp/9WGPyMpTnBwdw7rkHjkqPnh8VcqB4pev9S902c98hwsiDSzdrngguHzAuivN+udDzOlTuiymC2mrabtdmm1+DPxCVsXK7MJyRSPG+6jXoI0EQlSJgCEIQAIQhAAhCEACcxhe6mgn6JqlgjdI+mmkMDoeidFfHG3NyWtDQ4Bge2xd9wrMmVP8AoY52v1g5Jcwk/uPxWPmKCrn2iEGLjYkEZDInanF3ms1V7+llZuJkvbG/Dkrd+ppPa+a+v+crh2ZJtyn+ozSb7OpGdO6GQYLYopI4nStaAA0O2twHF16+io9LsN1ZRJa0l5c83f3XPuknwZAH6i0i2m6sJWZ5cTqc5oJur2S+O9rS9jSOgimOTlPyBqZ5joB4a3tSpxY5mypXNui4m/laWCbxcbRjvjdM7bRq3rvV91PhZBjxpQG1I0EURvazalG6Fyeie63EaJXyPG/AsL2fAZox2/VeK+7fqMXjeGTVr2jp0wkhq/hXkaJqPlpb+2uDSH9RMpuudjR6q2RsqmU4xzxyDjgq01wc0EHYheloXD5OeP3WvxXBpK6RmWxkrw8nTvsvMPeX0ePKjkmbCL5sCl6hktDJ69Ta5n3h+HD0LImk8OMNZZcXbL5XD9XFqGl9sq/LDOk4pnzJnRmOYilUKuZ0njTueBTTx9FUPK+/he1WZLoRIlSKxghCEAOopQx1bC1KHMJ7qQFo4tQ5CtlbS6rpAa537VbDxVabUjXt/bG8n0pLexbioxgstds6tlZhjewEjvyn+C58rZDGAB2vcq3FGSdotu+6znMlyKYgDhZ5VifEZIIpG0LFOLvUf4FdbC8k1G0N7aip44ZHt8INa2Rkmvc3pFDt3uvVYvKTuKc+K7KbCHEOEbA0En8pW9FaRdtBq6tdPjY+O9rYpCGvIshprvVgLXwsKFnlNSt48wF//VxZNa4Ih5KONxvZ1/iMfE5usbgB43pX8vojppBIZBjvILZC5pLTQ5sX2XfYeOwaSGMaBuPKKrvX8LewshkbG+UatO422Xm5fK5Iu0rJWRvs8/8AZz2N6k9zcvpmfBI1jh5mk7FemdIg9o8KVkkuRhvaG06M6qd87qx/Ku4WWwsJ0BpFmgON1dZlNIvj7Lw9R5PUTy7qVrp1ydmOMGuZC5WfmFoMmEDQ4ilBJ/ICzoPa04r/AAszp2VEATyAa/HZaZlB5NprvDeDYBH9J3WePymaGoed8yfv94NpRtUpHBe3Ht0972wdKE7Q5pMjw3SR6AE/eyvLeu9V6z1fS3qmXkZDI/ga8mm/YUL+fK956j0/pkjf9WCLjemi1x/V/Z7BBc5g27eZexofI4U92zl837OTJJp8s8Wkxnf0n8KvJA4H4V3/AFPpWPGTpINbkAhczkYT2gh5AcP6QV9Lh1SmrEppmC6OkxzSFoywaR8X8Kq9hC7IzstSKyE9wTVoUSBPBRQI4Shm2yhsmx8b65U7JRWzVXBoVQ/CkjonuPss5EstROcCAymq7EJnf7jSPoszvf8AKmie8EEP+yylG+iWabYpNW07x/xBVrFgqUSy5Be8DYEUs2HKkHJU/wCqLmgPAIXNKM+iWdBjyPcGudTSeRqBpW48t0ZbqG/Y0QSuZjyWN31EfRXoc+YnS2Umx3XHkwGbidLBnShwc5znNoeTnf1WhjdSe5r4y3y3WxI2+a5iHPmAAdTx9aKk/XhrxrikNbg3a5Jae/RG1nc4XWGxBjXNLd9ieytu66GkUxzxwS0t2+e64RnU4TRaSL2qhatNzKjcWPJF9yFxS0SbtoLaO2Z1aIvdIySnOG41mq9QLq/smx9ba6LU0OY4GqkFOXDfqnxklxfR3D63tVn9YeSI3NYGk0Xd/rxaS8cpFKUmdnldehkbra8POqhQJo/4Fg5nVoxrLXAk2ObH4WHN1DU2yaNCjSzMjMY4n/sUaXbg0EY+gpvs0czKbI1wa512KcRZWNkvBG+knuq8+THr8kjtXe91WkmJN6iR816uPDt6NEqRDlDbblZ0hddWr07xXm4P8KpKwPfrY+zS78fC5NIkDmVyVGQfRSkObeoA2mmgt0WFkJ7Xn0tNY8dxsixewSYDwbTgSO6jtObupoRKx5CkY8DuoRScd+CpasTRZDiCN+U8yuHFFVBYGxtOJOmlDiTRcZK27PKn8XbyO0n1WY11KQOJ4UOAUazMkhopxv1BU7M5+ndxPrZWKHOGwUolNUVk8KJo3Ic8c0aHYUrDcqJ4PIBXNtcL5I+ilD9N6Sd1lLTxYnE6EZJBpkx9BfCHZT3NIJY48H5rAEzgPK5RxSTNledRIcbKS06FtRrZUu28d/JpVCRwJ+AgKJ2S87ElROlce4WkMdFJA5jQT5SCe6jcPQk/ZI95Iq1CXubxuuiKZQpsc/hQPrsErpTfmtRmS/VaxRSAk+qipO1JCVoikMohLaTUgFUMUFOB9EgAQBSQh4cU7Vuo0XSVAS66TxLtWyrl1p30SaFRNqvhKHOHChbylc8jZTQqLAkd6p4eTyoGvsbpwcpcRUWA9PbIDtarXY5Sa6U7QotF4BpKJQByqtnsU0ndGwKLEkwUXigDlROUbiqUEFEz5B2KjMh7FR2mkq1EaRKX2N6UZc1NvblMKpIpIkJCYK9UiQKqHQIQjumMWyjUUFBSEKHJSbTEoRQChOBNJAlCQChxCC++yR3CaOUUKiUOpOBUSe1S0IfZB5S2mpQlQC60FyaeUiKChxdsmWgph5TSAVxpN5Q5IFSGCRKkKYxEIQmM/9k="/>
          <p:cNvSpPr>
            <a:spLocks noChangeAspect="1" noChangeArrowheads="1"/>
          </p:cNvSpPr>
          <p:nvPr/>
        </p:nvSpPr>
        <p:spPr bwMode="auto">
          <a:xfrm>
            <a:off x="134938" y="-523875"/>
            <a:ext cx="1457325"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data:image/jpg;base64,/9j/4AAQSkZJRgABAQAAAQABAAD/2wBDAAkGBwgHBgkIBwgKCgkLDRYPDQwMDRsUFRAWIB0iIiAdHx8kKDQsJCYxJx8fLT0tMTU3Ojo6Iys/RD84QzQ5Ojf/2wBDAQoKCg0MDRoPDxo3JR8lNzc3Nzc3Nzc3Nzc3Nzc3Nzc3Nzc3Nzc3Nzc3Nzc3Nzc3Nzc3Nzc3Nzc3Nzc3Nzc3Nzf/wAARCACKAL0DASIAAhEBAxEB/8QAHAAAAQUBAQEAAAAAAAAAAAAAAAECAwQFBgcI/8QANBAAAQQBAwIDBwMDBQEAAAAAAQACAxEEEiExBUETIlEGBzJhcYGRFEKhUsHwI0OCsdHh/8QAGgEAAwEBAQEAAAAAAAAAAAAAAAECAwQFBv/EACYRAAICAQQCAQQDAAAAAAAAAAABAhEDBBIhMQVBFBNCkfAjMnH/2gAMAwEAAhEDEQA/APDkIQgAQhCABCEIAEIQgAQhCABCVCABCEIAEiVCAEQlQgBEIQgAQhCABCEIAEIQgAQhCABCEIAEIQgASpEoQAIpLRSgHuErCxKS0ngbJwYk5Csi0o0qbQjQUtwrICEilc1MLdlSY7GpEpSFMYIQhACpEIQAIQhAAhCEACEIQABTQ40s7wyJjnE8UE/AbE7KY2e9BO9LpsktxcARDUxzxqG3xD0J+9/hY5MuxpJEt0c7kdMyYNOtlh3DmmwD6X6qzF0mQPjcGeK3SXOP7QBzv8v7rfxY45ehzgtLZA5pArk7gV+UZcLsaGHEdKQZB4spG4O3lb/c/Zc/yZPgr/DI6hijx2TANbDsxjR2pUcmICaw7yuFhbmfDUOLF4b7cTJv9gP7/wALOzsZ7MhjC02G3+VWPJdWyWUxCbFb2rg6bK1oL2/Fwt/2Q9n39V6lFE4Uy7LvQL23oPsJ0vWJ8qISiMaY2HYfU+q5cmt/nWDHzJi2tnzk7De34mkfUUo3Y5Fr6d657J9Iy2+C7DjFjyua0At+6wm+6bpJxnuyHSulINaHVp/9WGPyMpTnBwdw7rkHjkqPnh8VcqB4pev9S902c98hwsiDSzdrngguHzAuivN+udDzOlTuiymC2mrabtdmm1+DPxCVsXK7MJyRSPG+6jXoI0EQlSJgCEIQAIQhAAhCEACcxhe6mgn6JqlgjdI+mmkMDoeidFfHG3NyWtDQ4Bge2xd9wrMmVP8AoY52v1g5Jcwk/uPxWPmKCrn2iEGLjYkEZDInanF3ms1V7+llZuJkvbG/Dkrd+ppPa+a+v+crh2ZJtyn+ozSb7OpGdO6GQYLYopI4nStaAA0O2twHF16+io9LsN1ZRJa0l5c83f3XPuknwZAH6i0i2m6sJWZ5cTqc5oJur2S+O9rS9jSOgimOTlPyBqZ5joB4a3tSpxY5mypXNui4m/laWCbxcbRjvjdM7bRq3rvV91PhZBjxpQG1I0EURvazalG6Fyeie63EaJXyPG/AsL2fAZox2/VeK+7fqMXjeGTVr2jp0wkhq/hXkaJqPlpb+2uDSH9RMpuudjR6q2RsqmU4xzxyDjgq01wc0EHYheloXD5OeP3WvxXBpK6RmWxkrw8nTvsvMPeX0ePKjkmbCL5sCl6hktDJ69Ta5n3h+HD0LImk8OMNZZcXbL5XD9XFqGl9sq/LDOk4pnzJnRmOYilUKuZ0njTueBTTx9FUPK+/he1WZLoRIlSKxghCEAOopQx1bC1KHMJ7qQFo4tQ5CtlbS6rpAa537VbDxVabUjXt/bG8n0pLexbioxgstds6tlZhjewEjvyn+C58rZDGAB2vcq3FGSdotu+6znMlyKYgDhZ5VifEZIIpG0LFOLvUf4FdbC8k1G0N7aip44ZHt8INa2Rkmvc3pFDt3uvVYvKTuKc+K7KbCHEOEbA0En8pW9FaRdtBq6tdPjY+O9rYpCGvIshprvVgLXwsKFnlNSt48wF//VxZNa4Ih5KONxvZ1/iMfE5usbgB43pX8vojppBIZBjvILZC5pLTQ5sX2XfYeOwaSGMaBuPKKrvX8LewshkbG+UatO422Xm5fK5Iu0rJWRvs8/8AZz2N6k9zcvpmfBI1jh5mk7FemdIg9o8KVkkuRhvaG06M6qd87qx/Ku4WWwsJ0BpFmgON1dZlNIvj7Lw9R5PUTy7qVrp1ydmOMGuZC5WfmFoMmEDQ4ilBJ/ICzoPa04r/AAszp2VEATyAa/HZaZlB5NprvDeDYBH9J3WePymaGoed8yfv94NpRtUpHBe3Ht0972wdKE7Q5pMjw3SR6AE/eyvLeu9V6z1fS3qmXkZDI/ga8mm/YUL+fK956j0/pkjf9WCLjemi1x/V/Z7BBc5g27eZexofI4U92zl837OTJJp8s8Wkxnf0n8KvJA4H4V3/AFPpWPGTpINbkAhczkYT2gh5AcP6QV9Lh1SmrEppmC6OkxzSFoywaR8X8Kq9hC7IzstSKyE9wTVoUSBPBRQI4Shm2yhsmx8b65U7JRWzVXBoVQ/CkjonuPss5EstROcCAymq7EJnf7jSPoszvf8AKmie8EEP+yylG+iWabYpNW07x/xBVrFgqUSy5Be8DYEUs2HKkHJU/wCqLmgPAIXNKM+iWdBjyPcGudTSeRqBpW48t0ZbqG/Y0QSuZjyWN31EfRXoc+YnS2Umx3XHkwGbidLBnShwc5znNoeTnf1WhjdSe5r4y3y3WxI2+a5iHPmAAdTx9aKk/XhrxrikNbg3a5Jae/RG1nc4XWGxBjXNLd9ieytu66GkUxzxwS0t2+e64RnU4TRaSL2qhatNzKjcWPJF9yFxS0SbtoLaO2Z1aIvdIySnOG41mq9QLq/smx9ba6LU0OY4GqkFOXDfqnxklxfR3D63tVn9YeSI3NYGk0Xd/rxaS8cpFKUmdnldehkbra8POqhQJo/4Fg5nVoxrLXAk2ObH4WHN1DU2yaNCjSzMjMY4n/sUaXbg0EY+gpvs0czKbI1wa512KcRZWNkvBG+knuq8+THr8kjtXe91WkmJN6iR816uPDt6NEqRDlDbblZ0hddWr07xXm4P8KpKwPfrY+zS78fC5NIkDmVyVGQfRSkObeoA2mmgt0WFkJ7Xn0tNY8dxsixewSYDwbTgSO6jtObupoRKx5CkY8DuoRScd+CpasTRZDiCN+U8yuHFFVBYGxtOJOmlDiTRcZK27PKn8XbyO0n1WY11KQOJ4UOAUazMkhopxv1BU7M5+ndxPrZWKHOGwUolNUVk8KJo3Ic8c0aHYUrDcqJ4PIBXNtcL5I+ilD9N6Sd1lLTxYnE6EZJBpkx9BfCHZT3NIJY48H5rAEzgPK5RxSTNledRIcbKS06FtRrZUu28d/JpVCRwJ+AgKJ2S87ElROlce4WkMdFJA5jQT5SCe6jcPQk/ZI95Iq1CXubxuuiKZQpsc/hQPrsErpTfmtRmS/VaxRSAk+qipO1JCVoikMohLaTUgFUMUFOB9EgAQBSQh4cU7Vuo0XSVAS66TxLtWyrl1p30SaFRNqvhKHOHChbylc8jZTQqLAkd6p4eTyoGvsbpwcpcRUWA9PbIDtarXY5Sa6U7QotF4BpKJQByqtnsU0ndGwKLEkwUXigDlROUbiqUEFEz5B2KjMh7FR2mkq1EaRKX2N6UZc1NvblMKpIpIkJCYK9UiQKqHQIQjumMWyjUUFBSEKHJSbTEoRQChOBNJAlCQChxCC++yR3CaOUUKiUOpOBUSe1S0IfZB5S2mpQlQC60FyaeUiKChxdsmWgph5TSAVxpN5Q5IFSGCRKkKYxEIQmM/9k="/>
          <p:cNvSpPr>
            <a:spLocks noChangeAspect="1" noChangeArrowheads="1"/>
          </p:cNvSpPr>
          <p:nvPr/>
        </p:nvSpPr>
        <p:spPr bwMode="auto">
          <a:xfrm>
            <a:off x="287338" y="-371475"/>
            <a:ext cx="1457325"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6" descr="data:image/jpg;base64,/9j/4AAQSkZJRgABAQAAAQABAAD/2wBDAAkGBwgHBgkIBwgKCgkLDRYPDQwMDRsUFRAWIB0iIiAdHx8kKDQsJCYxJx8fLT0tMTU3Ojo6Iys/RD84QzQ5Ojf/2wBDAQoKCg0MDRoPDxo3JR8lNzc3Nzc3Nzc3Nzc3Nzc3Nzc3Nzc3Nzc3Nzc3Nzc3Nzc3Nzc3Nzc3Nzc3Nzc3Nzc3Nzf/wAARCACKAL0DASIAAhEBAxEB/8QAHAAAAQUBAQEAAAAAAAAAAAAAAAECAwQFBgcI/8QANBAAAQQBAwIDBwMDBQEAAAAAAQACAxEEEiExBUETIlEGBzJhcYGRFEKhUsHwI0OCsdHh/8QAGgEAAwEBAQEAAAAAAAAAAAAAAAECAwQFBv/EACYRAAICAQQCAQQDAAAAAAAAAAABAhEDBBIhMQVBFBNCkfAjMnH/2gAMAwEAAhEDEQA/APDkIQgAQhCABCEIAEIQgAQhCABCVCABCEIAEiVCAEQlQgBEIQgAQhCABCEIAEIQgAQhCABCEIAEIQgASpEoQAIpLRSgHuErCxKS0ngbJwYk5Csi0o0qbQjQUtwrICEilc1MLdlSY7GpEpSFMYIQhACpEIQAIQhAAhCEACEIQABTQ40s7wyJjnE8UE/AbE7KY2e9BO9LpsktxcARDUxzxqG3xD0J+9/hY5MuxpJEt0c7kdMyYNOtlh3DmmwD6X6qzF0mQPjcGeK3SXOP7QBzv8v7rfxY45ehzgtLZA5pArk7gV+UZcLsaGHEdKQZB4spG4O3lb/c/Zc/yZPgr/DI6hijx2TANbDsxjR2pUcmICaw7yuFhbmfDUOLF4b7cTJv9gP7/wALOzsZ7MhjC02G3+VWPJdWyWUxCbFb2rg6bK1oL2/Fwt/2Q9n39V6lFE4Uy7LvQL23oPsJ0vWJ8qISiMaY2HYfU+q5cmt/nWDHzJi2tnzk7De34mkfUUo3Y5Fr6d657J9Iy2+C7DjFjyua0At+6wm+6bpJxnuyHSulINaHVp/9WGPyMpTnBwdw7rkHjkqPnh8VcqB4pev9S902c98hwsiDSzdrngguHzAuivN+udDzOlTuiymC2mrabtdmm1+DPxCVsXK7MJyRSPG+6jXoI0EQlSJgCEIQAIQhAAhCEACcxhe6mgn6JqlgjdI+mmkMDoeidFfHG3NyWtDQ4Bge2xd9wrMmVP8AoY52v1g5Jcwk/uPxWPmKCrn2iEGLjYkEZDInanF3ms1V7+llZuJkvbG/Dkrd+ppPa+a+v+crh2ZJtyn+ozSb7OpGdO6GQYLYopI4nStaAA0O2twHF16+io9LsN1ZRJa0l5c83f3XPuknwZAH6i0i2m6sJWZ5cTqc5oJur2S+O9rS9jSOgimOTlPyBqZ5joB4a3tSpxY5mypXNui4m/laWCbxcbRjvjdM7bRq3rvV91PhZBjxpQG1I0EURvazalG6Fyeie63EaJXyPG/AsL2fAZox2/VeK+7fqMXjeGTVr2jp0wkhq/hXkaJqPlpb+2uDSH9RMpuudjR6q2RsqmU4xzxyDjgq01wc0EHYheloXD5OeP3WvxXBpK6RmWxkrw8nTvsvMPeX0ePKjkmbCL5sCl6hktDJ69Ta5n3h+HD0LImk8OMNZZcXbL5XD9XFqGl9sq/LDOk4pnzJnRmOYilUKuZ0njTueBTTx9FUPK+/he1WZLoRIlSKxghCEAOopQx1bC1KHMJ7qQFo4tQ5CtlbS6rpAa537VbDxVabUjXt/bG8n0pLexbioxgstds6tlZhjewEjvyn+C58rZDGAB2vcq3FGSdotu+6znMlyKYgDhZ5VifEZIIpG0LFOLvUf4FdbC8k1G0N7aip44ZHt8INa2Rkmvc3pFDt3uvVYvKTuKc+K7KbCHEOEbA0En8pW9FaRdtBq6tdPjY+O9rYpCGvIshprvVgLXwsKFnlNSt48wF//VxZNa4Ih5KONxvZ1/iMfE5usbgB43pX8vojppBIZBjvILZC5pLTQ5sX2XfYeOwaSGMaBuPKKrvX8LewshkbG+UatO422Xm5fK5Iu0rJWRvs8/8AZz2N6k9zcvpmfBI1jh5mk7FemdIg9o8KVkkuRhvaG06M6qd87qx/Ku4WWwsJ0BpFmgON1dZlNIvj7Lw9R5PUTy7qVrp1ydmOMGuZC5WfmFoMmEDQ4ilBJ/ICzoPa04r/AAszp2VEATyAa/HZaZlB5NprvDeDYBH9J3WePymaGoed8yfv94NpRtUpHBe3Ht0972wdKE7Q5pMjw3SR6AE/eyvLeu9V6z1fS3qmXkZDI/ga8mm/YUL+fK956j0/pkjf9WCLjemi1x/V/Z7BBc5g27eZexofI4U92zl837OTJJp8s8Wkxnf0n8KvJA4H4V3/AFPpWPGTpINbkAhczkYT2gh5AcP6QV9Lh1SmrEppmC6OkxzSFoywaR8X8Kq9hC7IzstSKyE9wTVoUSBPBRQI4Shm2yhsmx8b65U7JRWzVXBoVQ/CkjonuPss5EstROcCAymq7EJnf7jSPoszvf8AKmie8EEP+yylG+iWabYpNW07x/xBVrFgqUSy5Be8DYEUs2HKkHJU/wCqLmgPAIXNKM+iWdBjyPcGudTSeRqBpW48t0ZbqG/Y0QSuZjyWN31EfRXoc+YnS2Umx3XHkwGbidLBnShwc5znNoeTnf1WhjdSe5r4y3y3WxI2+a5iHPmAAdTx9aKk/XhrxrikNbg3a5Jae/RG1nc4XWGxBjXNLd9ieytu66GkUxzxwS0t2+e64RnU4TRaSL2qhatNzKjcWPJF9yFxS0SbtoLaO2Z1aIvdIySnOG41mq9QLq/smx9ba6LU0OY4GqkFOXDfqnxklxfR3D63tVn9YeSI3NYGk0Xd/rxaS8cpFKUmdnldehkbra8POqhQJo/4Fg5nVoxrLXAk2ObH4WHN1DU2yaNCjSzMjMY4n/sUaXbg0EY+gpvs0czKbI1wa512KcRZWNkvBG+knuq8+THr8kjtXe91WkmJN6iR816uPDt6NEqRDlDbblZ0hddWr07xXm4P8KpKwPfrY+zS78fC5NIkDmVyVGQfRSkObeoA2mmgt0WFkJ7Xn0tNY8dxsixewSYDwbTgSO6jtObupoRKx5CkY8DuoRScd+CpasTRZDiCN+U8yuHFFVBYGxtOJOmlDiTRcZK27PKn8XbyO0n1WY11KQOJ4UOAUazMkhopxv1BU7M5+ndxPrZWKHOGwUolNUVk8KJo3Ic8c0aHYUrDcqJ4PIBXNtcL5I+ilD9N6Sd1lLTxYnE6EZJBpkx9BfCHZT3NIJY48H5rAEzgPK5RxSTNledRIcbKS06FtRrZUu28d/JpVCRwJ+AgKJ2S87ElROlce4WkMdFJA5jQT5SCe6jcPQk/ZI95Iq1CXubxuuiKZQpsc/hQPrsErpTfmtRmS/VaxRSAk+qipO1JCVoikMohLaTUgFUMUFOB9EgAQBSQh4cU7Vuo0XSVAS66TxLtWyrl1p30SaFRNqvhKHOHChbylc8jZTQqLAkd6p4eTyoGvsbpwcpcRUWA9PbIDtarXY5Sa6U7QotF4BpKJQByqtnsU0ndGwKLEkwUXigDlROUbiqUEFEz5B2KjMh7FR2mkq1EaRKX2N6UZc1NvblMKpIpIkJCYK9UiQKqHQIQjumMWyjUUFBSEKHJSbTEoRQChOBNJAlCQChxCC++yR3CaOUUKiUOpOBUSe1S0IfZB5S2mpQlQC60FyaeUiKChxdsmWgph5TSAVxpN5Q5IFSGCRKkKYxEIQmM/9k="/>
          <p:cNvSpPr>
            <a:spLocks noChangeAspect="1" noChangeArrowheads="1"/>
          </p:cNvSpPr>
          <p:nvPr/>
        </p:nvSpPr>
        <p:spPr bwMode="auto">
          <a:xfrm>
            <a:off x="439738" y="-219075"/>
            <a:ext cx="1457325" cy="1066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0940" y="5356642"/>
            <a:ext cx="1783123" cy="13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4865" y="4365103"/>
            <a:ext cx="1584176" cy="210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4" descr="data:image/jpg;base64,/9j/4AAQSkZJRgABAQAAAQABAAD/2wBDAAkGBwgHBgkIBwgKCgkLDRYPDQwMDRsUFRAWIB0iIiAdHx8kKDQsJCYxJx8fLT0tMTU3Ojo6Iys/RD84QzQ5Ojf/2wBDAQoKCg0MDRoPDxo3JR8lNzc3Nzc3Nzc3Nzc3Nzc3Nzc3Nzc3Nzc3Nzc3Nzc3Nzc3Nzc3Nzc3Nzc3Nzc3Nzc3Nzf/wAARCACLALoDASIAAhEBAxEB/8QAGwAAAQUBAQAAAAAAAAAAAAAAAAIDBAUGAQf/xAA8EAABAwIEBAQEAwYFBQAAAAABAAIDBBEFEiExBkFRcRMiYYEykaGxFELBIzNSU9HwFWJy4fElQ3Oywv/EABkBAAMBAQEAAAAAAAAAAAAAAAADBAIBBf/EACURAAICAQQCAgMBAQAAAAAAAAABAgMRBBIhMRMiQVEFFDJhgf/aAAwDAQACEQMRAD8A8NQhCABCEIAF0boCt+G8ElxmubEzSMavedmt5krUIuclFGZSUVlkXDcLq8SmEVJC+Qn+EXW0wzgalha1+MVjWn+VF5nfPYfVWVRWUuD034TDRkaNHP8AzPPr/RZ6qxSR7iS8r169HVUs2cshlbZZ/PCNbDhfDNOA1lGZCOb3nX5WTNdw3w/iDS2KN1LJbRzTmHyP9Vko8TdcakqypcS1sSQVQlRJY2ifHOPO5lBxFwxV4M/MQJIHfBIzUH++ioCvWqatZUQOp6trZYHizgfuOh9VheKsBOGVHiwkvppLlj7b+h6FeZqtKoe0Oiui9v1n2Z5C6QuKErBCEIAEIQgAQhCABCEIAEIQgAQhCABCEIAUwZnADcr1PAsP/wAF4WbM5tpqvzE8w0bfW/0XmuFReNXwx23cF7dxZTCLDoYoR5Yo2saAOgsvR/HwW5yINbZhxh9nmGJ1dnnXU+qpZaguJNyrXEMMnzF07mQg7eK8Nv2B1VXJRsbtUwu7OP6hbv8AI2NrUcDbZtQrGlqPXmq4UryfKWu7G6l00ErbXYdSlVueTcsYNNh9QQFNxJgqsIqoy3MMmZvUEH+l1VULXNA0t3S8RxlmH07hE/NUOaQLH4R17qyT9Hu6JcNyWDEPaWuIIsQUlKkdmcXdUleIeiCEIQAIQhAAhCEACEIQAIQhAAhCEACEIQBKw2Xwa2GQbhwXu+PYi1+A009P+8nYHXG7bgLwGN+RzXDcG63UHFTZ8MjhdJaSNoGV2xsLeys0tqhlNkWqpc5RkvgocZlqo53uPlcd3AeY93blUz6iYnWV/u4rVT1dJiEZintFLbQk6FUNTh7opTbb0RdByeUxtcklhjNGS8yF4ByxOcNOdlZQty0lPJbzPLiSTpYWUOGMMimI/lOCdq5XR0VGyM65L6epP9FyEtiyzUluZMq8TEEJjjILjuAN+/8AT/hUkgnqHF7mvcTzstHguF4dCxtXjc9swuyBvxPHX0Cu3cQ4ZBaOjpadjP8AxBx+ZTXVK3mcsIV5NjxBZPPHMc02e0julNhkf8Ebj2C9MFLhOI0TauvpRGXeaLwhlMg6kbAeqjHEqaiOSloKZgHNzA4/M3Wl+PfblhHP2/qPJ566nmb8UTwOyaIsvToOIaSY5KuhpHg7/smhSZcB4cxpl42OpJnc2HM2/Y6/Vdl+NljMHk5+5t/uJ5RZcWvx7gXEcMY6eG1RTfzI9QO/T3WTfG5ji17S0jkVBZXKt4kiqFsLFmLEIQhLNghCEACEIQAIQhAAhCEAC6DquIQA/FUOZo6zm9CpJq4A3yw5nf5nEj5KAnI4pJD5GE+y2py6RlxXbJMErpRMXH/tu9lMjiNRUUEX8TB9yolLC9hlD2EXjduPRWmEuArMMkOweG/J1/1TopuPIqbx0XlfSRMkr6iUu/ZzGCGMGwDWAC5tumsEw5uK43HTvawU1PAJqkuG+l9zsNQFI4lcYm1DT+aoe752T9BhsrsIZiAuY6pjGlgN/FczkfQW25nfZWxjlolcsQJtXNRzSO8MyTjbNGRHH2Dnb+wVTW0NPO0+E6SJ3q4SD3tr9Ck19LWsZ4j4pmNPNzCFT+NOZw17ixoGZzj+UDmqbL300ZrhjplfXwVVIcx1jJ0kYbtPuu0ON1FK4ZXkC6mRV1RiNXkiivEfKBa7iPU/mPe/sm8TwiOKYxtkjZLa5aHXA7gXLT6H5qN7099TKvV+s0bTh3jC9myG3IjqpePcMYbxHAZ8NEcFba/ht0a8+nQ/TsvP6HC6hpuGud6sOYfRaTC56qlcMr3C3LmrFLzRxdHn7I51KEt1TwzEYjQz4fUPgqWOa9psQRZRF6hxRRxcQYU+ryBtdTtu8jeRnXuPsvMXDK4gjULyNRQ6Z4+C+i3yR57QlCEKccCEIQAIS7LhC1tDIlC7ZcWQBdGp0XE/RAOqogdsy6ll4ON4WTRYBwwKqEVmJSiClB3Opd2CsajHKCgeKXBKCO97GZ7c7z26ewUniyV7XMpICWwxsaAG9LaAd1l4XB9PUeE0+JGL2G1uenPTXXovTko0rbDsjjm32l0al9Q2vpy2tdC18jCGggZrkEaW23WVonEUlx8UMod2B0P2CjRVr2Sh5cSQb6qZAWNxOVjjlhqNQegcLg/UJbmrOjahsTNPjsb8Toaeppmlzp3WsP4rAW+aaixEcP0RoqaUl+8j8xtm55RyHJK4YrpWQ1NDKLiBrnsv+U7afNZXFXyGpcDe1zZUwkoQ8mOehMY7nsfRb0fElTBVEulzMcfM0nQqZxSxpwllZQsHhVDw19vyc7dj+lli3Z73sVseDycRo6jCpyC2aMiPM4aP3bb3AXK7ncnXL/hudarxNFVUzPwugjgpQWTzMDpJBu1p2aD67nuB1VF4jr3uQVpMSi/EVIjsSXtZ4dhe92iwTLOFMVkNxSS+4AU11U5y9PgZCyMVyV1HWzxvaWSOB9CVt+HcS/HSMp61jX5zZr+YPdUkXDclNI0VjmwE7NkNiR23VzTigwdondPnc3UaWH11KbU51r2FWuEl6mgngjoYqiR5HhNp3kk8wW6D6heO1BDpnkbZitJxLxbUYq38PA3wacflbzt1PNZcqXU3Kx4Q3TVSgsy+TiEIUpSCEIQA/ouEXS8q7lVW3IrIy4JNk69qSGeqXKBtMbSonFkrXDSxulZR1UnDqCWvq2U8ALnuIAACyq23hA5JLLNbjUorMDo6iMgveA19uWUWUPBsNxR8omioXub/ADSAzTubA+60VPT0XD1M2IZJ6kfG92oaeYA/UquruI5ZHG8jnHqSvZWn6lYzzozeMQXByr4MZU/tRU01HITdzMxc0+w2PvZNzcJtMUGXE4BJEC0nI7UXuPvb5KG7GpHH4ym24hI53xXHquqrTrpG82/LNNRYLPF4lRHJFOXQlkhjdzHOx15Ko4ooBBHEIWWe5gc+3U/7J3DMWlhma5ri0g6G6d4pmqa+elLHNELwAMosQeYJ/vROm4RqaSFR3qxZM5R4c5lLUyTFpIbG8NtfQvA9tCdFacK4lFHUmmlp2vIN2ZYwXXvsP+VwPDqCslbcNkkaxl/4W/2FH4QibPjZj1D3AhpHWygitskoj5vdBtlzjFfDhrnMorakgSkeYtuSAPTVUP8AjMpN8x+as+LKiJs7o2wgNZ5RcDW3NZQ/tWudG0gt1Pon32Srlg5TBSjlo2/DtacUikoKl145BYH+A8iFiMWjmp62aCR5ORxButJwLFK7EMpB7Kp40LTxHW5NvFd9ykax76IzfZqlbbnFFEhCF5RaCEIQAIQhAEsbrvouEdF0XV6EHHjylMG5NlIIuEgt6Jc4ts0mIawlbLgKk8P8XiJF/wAPE4g9CdB91km7LTcM4rHSUVZSyODPHblBI03VOkhHyJsRqG3BpEHFa9007ySd9NVVOlJO6nV1KDI4ska4f6goRpJDyPzC1e7JSZuvaogJbakp+KcIZhEwEj5gWNjALgT12HdEM8VO5vhwtJvoX6/dLjvj/XB1tPosaXxpG52MJaN3HQD32VpNVwnCJfCnZLPHckN1y38u+3M7eiq4pHyVD6WZ7nQVzLRZjcMdyt76e6rsLl/D1hgm/duux49CnO1pbfhinDPJdzDwqGmpxzi8R3dzh+gCzzamakq3SwSFjwdCDZaivjy1skd75GRN+rFk6n9+5oGt7JNycUmjVWHwTqmtqJ6dkkry5xksb630UiRjaOgEhitmJB/zPA/+QfmfREVLkhps3xavA9ToPsbfPkl8TObDFT0YPmjZd4HInl7CwWkpeOVkgytyijU8FT0tBg1RiL7lsbXANdY2foW273N+y87xCc1VZNK43L3E3PNPRYjUx0b6RkrhA8hzmDYkbfcqHZTW2uyKj9G66tknJ/Iiy4nMpQGqfYPyNrtkvKi1kbGGRFiiyWiyNoZHwl20QRqu8lakIycAughKAQRotYOZG9B1TjNDoST6pB31Ss7WjUrKwnydY7rbVO0xyzMc/wCG+t1GbLfRrfdSImOdrcfNU1y3P1FyWFybuuoKatw58tM8uiks5xjbmcw22c3dY6owm9zSTMmtuGnUe2/0XaSaupXg08wjttqdFamsoatn/VGl82/jRjK8HuN/dWzr86z0/wDSaLdT+ympX3tS1ALQHXjeBqx3VMY5H4GMvOgLiH6G41F/1VxEabxSJ5TURg+UvZZ4H+q+qj4tSxVtUyaJ5a1rA2xGug7qeektlX/uUOjbFTLsQ+NTw1RF/HEIv2Ov/qs7BhjpJ3zvafCDrDlmdyA/vQarXYZLA2Cjpi9higa5xLzYFx976b+yj4oInQCSV/hR2ywxNABDD8Trci7btfqqLNG5qKwIhftbwVtGGQtfiVRlMcdxC22kjuvYaewCzdbI+sqXzSOJLje5V7i00VWQyLNFGwAMZyaFUmlcOd0jU0y4gukPqms7n2QfDSSwqZJTvaNre6ZsW6OUEqXH4KFPPRHs4bhJJKfcbpsi6nlE2mIvZGbquubYJFilttGkKDgu5khF0bmdwS3EDmuB+qZuTuUtoVG9t8CsYHsw6pD5QBZJdskWHRdlZLpAooQXuJXW67rrguJDznkYPMICkxzW6KE1OtVNVjj0KlFMnCY25+yTncf9yo4JshxNt1X5m1yK2IlNcANSbp1soA+I9gVWx+bUm5T7HEOAvp0Wq72clBE5s7ozcPIPddlq3yOBmdmtsCq2Z7g9rQdOiQHE31XXrJLhHPCuyx8YHqm3St9FEBPVddsuPUSayCrSH/xNrtOyZkkCj5nXOq44k81NK9yQ5VpCZXdNEgOXHLh2UMpNsclwOkgjdISLkJY1GqN2Qxg4Qk2SykLEkdR//9k="/>
          <p:cNvSpPr>
            <a:spLocks noChangeAspect="1" noChangeArrowheads="1"/>
          </p:cNvSpPr>
          <p:nvPr/>
        </p:nvSpPr>
        <p:spPr bwMode="auto">
          <a:xfrm>
            <a:off x="134938" y="-523875"/>
            <a:ext cx="1438275" cy="1076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3089"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4063" y="3108780"/>
            <a:ext cx="1681123" cy="12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Llamada de nube"/>
          <p:cNvSpPr/>
          <p:nvPr/>
        </p:nvSpPr>
        <p:spPr>
          <a:xfrm>
            <a:off x="5364088" y="161925"/>
            <a:ext cx="3672408" cy="2029655"/>
          </a:xfrm>
          <a:prstGeom prst="cloudCallout">
            <a:avLst>
              <a:gd name="adj1" fmla="val -31399"/>
              <a:gd name="adj2" fmla="val 89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smtClean="0">
                <a:solidFill>
                  <a:schemeClr val="tx1"/>
                </a:solidFill>
                <a:latin typeface="Berlin Sans FB" pitchFamily="34" charset="0"/>
              </a:rPr>
              <a:t>Luciferinas sufren oxidaciones catalizadas por enzimas formando productos en estado excitado emitiendo luz</a:t>
            </a:r>
            <a:endParaRPr lang="es-MX" dirty="0">
              <a:solidFill>
                <a:schemeClr val="tx1"/>
              </a:solidFill>
              <a:latin typeface="Berlin Sans FB" pitchFamily="34" charset="0"/>
            </a:endParaRPr>
          </a:p>
        </p:txBody>
      </p:sp>
      <p:pic>
        <p:nvPicPr>
          <p:cNvPr id="3090" name="Picture 18"/>
          <p:cNvPicPr>
            <a:picLocks noChangeAspect="1" noChangeArrowheads="1"/>
          </p:cNvPicPr>
          <p:nvPr/>
        </p:nvPicPr>
        <p:blipFill rotWithShape="1">
          <a:blip r:embed="rId10">
            <a:extLst>
              <a:ext uri="{28A0092B-C50C-407E-A947-70E740481C1C}">
                <a14:useLocalDpi xmlns:a14="http://schemas.microsoft.com/office/drawing/2010/main" val="0"/>
              </a:ext>
            </a:extLst>
          </a:blip>
          <a:srcRect l="17118" t="71222" r="61474" b="21315"/>
          <a:stretch/>
        </p:blipFill>
        <p:spPr bwMode="auto">
          <a:xfrm>
            <a:off x="5345955" y="6200018"/>
            <a:ext cx="1908910" cy="54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32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64307524"/>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upload.wikimedia.org/wikipedia/commons/thumb/5/5d/Sonoluminescence.png/600px-Sonoluminescence.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8787"/>
          <a:stretch/>
        </p:blipFill>
        <p:spPr bwMode="auto">
          <a:xfrm>
            <a:off x="1762901" y="0"/>
            <a:ext cx="1212311" cy="971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3.gstatic.com/images?q=tbn:ANd9GcSaYePY3cVQCV8wP_f7-vkk4qbqqEdencSpApvW3PNj7_W05DBH-z-cdjmAx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4505" y="4653136"/>
            <a:ext cx="1686297" cy="1686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5/5d/Sonoluminescence.png/600px-Sonoluminescence.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966" r="54213"/>
          <a:stretch/>
        </p:blipFill>
        <p:spPr bwMode="auto">
          <a:xfrm>
            <a:off x="5508104" y="0"/>
            <a:ext cx="1132765" cy="971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thumb/5/5d/Sonoluminescence.png/600px-Sonoluminescence.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0780" r="31140"/>
          <a:stretch/>
        </p:blipFill>
        <p:spPr bwMode="auto">
          <a:xfrm>
            <a:off x="7270990" y="89508"/>
            <a:ext cx="1033326" cy="9715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commons/thumb/5/5d/Sonoluminescence.png/600px-Sonoluminescence.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7031"/>
          <a:stretch/>
        </p:blipFill>
        <p:spPr bwMode="auto">
          <a:xfrm>
            <a:off x="7339027" y="1621863"/>
            <a:ext cx="1312692"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664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7" name="3 Marcador de contenido"/>
          <p:cNvGraphicFramePr>
            <a:graphicFrameLocks noGrp="1"/>
          </p:cNvGraphicFramePr>
          <p:nvPr>
            <p:ph idx="1"/>
            <p:extLst>
              <p:ext uri="{D42A27DB-BD31-4B8C-83A1-F6EECF244321}">
                <p14:modId xmlns:p14="http://schemas.microsoft.com/office/powerpoint/2010/main" val="1918247541"/>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t2.gstatic.com/images?q=tbn:ANd9GcTytPVHr8Izre_zqpV_T5R9NwIxvB-ZHB79eIB5FbOgU8wV3MI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4221088"/>
            <a:ext cx="1866900" cy="245745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691340" y="3848757"/>
            <a:ext cx="115238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solidFill>
                  <a:schemeClr val="tx1"/>
                </a:solidFill>
                <a:latin typeface="Berlin Sans FB" pitchFamily="34" charset="0"/>
              </a:rPr>
              <a:t>Luminol</a:t>
            </a:r>
            <a:r>
              <a:rPr lang="es-MX" dirty="0" smtClean="0">
                <a:solidFill>
                  <a:schemeClr val="tx1"/>
                </a:solidFill>
                <a:latin typeface="Berlin Sans FB" pitchFamily="34" charset="0"/>
              </a:rPr>
              <a:t> </a:t>
            </a:r>
            <a:endParaRPr lang="es-MX" dirty="0">
              <a:solidFill>
                <a:schemeClr val="tx1"/>
              </a:solidFill>
              <a:latin typeface="Berlin Sans FB" pitchFamily="34" charset="0"/>
            </a:endParaRPr>
          </a:p>
        </p:txBody>
      </p:sp>
    </p:spTree>
    <p:extLst>
      <p:ext uri="{BB962C8B-B14F-4D97-AF65-F5344CB8AC3E}">
        <p14:creationId xmlns:p14="http://schemas.microsoft.com/office/powerpoint/2010/main" val="1871462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69468905"/>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t2.gstatic.com/images?q=tbn:ANd9GcQYwNG12S22NEghSr-iH5S3S6mXTDJjOhAJ2hc5xXcC_48pTM9lm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2738" y="260648"/>
            <a:ext cx="1800200" cy="105273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3.gstatic.com/images?q=tbn:ANd9GcR2NqZwsVNDeEN2bm9fjSBwgAvUrp0Mk33BOWshGXPeTfPlTcS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6176" y="188640"/>
            <a:ext cx="1827616" cy="136894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3491880" y="260648"/>
            <a:ext cx="992579" cy="369332"/>
          </a:xfrm>
          <a:prstGeom prst="rect">
            <a:avLst/>
          </a:prstGeom>
          <a:noFill/>
        </p:spPr>
        <p:txBody>
          <a:bodyPr wrap="none" rtlCol="0">
            <a:spAutoFit/>
          </a:bodyPr>
          <a:lstStyle/>
          <a:p>
            <a:r>
              <a:rPr lang="es-MX" dirty="0" smtClean="0">
                <a:solidFill>
                  <a:schemeClr val="bg1"/>
                </a:solidFill>
                <a:latin typeface="Berlin Sans FB" pitchFamily="34" charset="0"/>
              </a:rPr>
              <a:t>Fluorita</a:t>
            </a:r>
            <a:r>
              <a:rPr lang="es-MX" dirty="0" smtClean="0">
                <a:solidFill>
                  <a:schemeClr val="bg1"/>
                </a:solidFill>
              </a:rPr>
              <a:t> </a:t>
            </a:r>
            <a:endParaRPr lang="es-MX" dirty="0">
              <a:solidFill>
                <a:schemeClr val="bg1"/>
              </a:solidFill>
            </a:endParaRPr>
          </a:p>
        </p:txBody>
      </p:sp>
      <p:sp>
        <p:nvSpPr>
          <p:cNvPr id="8" name="7 CuadroTexto"/>
          <p:cNvSpPr txBox="1"/>
          <p:nvPr/>
        </p:nvSpPr>
        <p:spPr>
          <a:xfrm>
            <a:off x="7991785" y="376965"/>
            <a:ext cx="1069524" cy="369332"/>
          </a:xfrm>
          <a:prstGeom prst="rect">
            <a:avLst/>
          </a:prstGeom>
          <a:noFill/>
        </p:spPr>
        <p:txBody>
          <a:bodyPr wrap="none" rtlCol="0">
            <a:spAutoFit/>
          </a:bodyPr>
          <a:lstStyle/>
          <a:p>
            <a:r>
              <a:rPr lang="es-MX" dirty="0" smtClean="0">
                <a:solidFill>
                  <a:schemeClr val="bg1"/>
                </a:solidFill>
                <a:latin typeface="Berlin Sans FB" pitchFamily="34" charset="0"/>
              </a:rPr>
              <a:t>Esfalerita</a:t>
            </a:r>
            <a:endParaRPr lang="es-MX" dirty="0">
              <a:solidFill>
                <a:schemeClr val="bg1"/>
              </a:solidFill>
              <a:latin typeface="Berlin Sans FB" pitchFamily="34" charset="0"/>
            </a:endParaRPr>
          </a:p>
        </p:txBody>
      </p:sp>
      <p:sp>
        <p:nvSpPr>
          <p:cNvPr id="10" name="9 CuadroTexto"/>
          <p:cNvSpPr txBox="1"/>
          <p:nvPr/>
        </p:nvSpPr>
        <p:spPr>
          <a:xfrm>
            <a:off x="7983792" y="1948190"/>
            <a:ext cx="1151277" cy="369332"/>
          </a:xfrm>
          <a:prstGeom prst="rect">
            <a:avLst/>
          </a:prstGeom>
          <a:noFill/>
        </p:spPr>
        <p:txBody>
          <a:bodyPr wrap="none" rtlCol="0">
            <a:spAutoFit/>
          </a:bodyPr>
          <a:lstStyle/>
          <a:p>
            <a:r>
              <a:rPr lang="es-MX" dirty="0" smtClean="0">
                <a:solidFill>
                  <a:schemeClr val="bg1"/>
                </a:solidFill>
                <a:latin typeface="Berlin Sans FB" pitchFamily="34" charset="0"/>
              </a:rPr>
              <a:t>Lepidolita</a:t>
            </a:r>
            <a:endParaRPr lang="es-MX" dirty="0">
              <a:solidFill>
                <a:schemeClr val="bg1"/>
              </a:solidFill>
              <a:latin typeface="Berlin Sans FB" pitchFamily="34" charset="0"/>
            </a:endParaRPr>
          </a:p>
        </p:txBody>
      </p:sp>
      <p:pic>
        <p:nvPicPr>
          <p:cNvPr id="6150" name="Picture 6" descr="http://t3.gstatic.com/images?q=tbn:ANd9GcR74-Xq-oN_d6sNzxFNEZubgqUN09HzVIh7F6Jx9ijZdyBynkHRD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0272" y="1737568"/>
            <a:ext cx="953520" cy="899344"/>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3054133" y="6029092"/>
            <a:ext cx="920445" cy="369332"/>
          </a:xfrm>
          <a:prstGeom prst="rect">
            <a:avLst/>
          </a:prstGeom>
          <a:noFill/>
        </p:spPr>
        <p:txBody>
          <a:bodyPr wrap="none" rtlCol="0">
            <a:spAutoFit/>
          </a:bodyPr>
          <a:lstStyle/>
          <a:p>
            <a:r>
              <a:rPr lang="es-MX" dirty="0" smtClean="0">
                <a:solidFill>
                  <a:schemeClr val="bg1"/>
                </a:solidFill>
                <a:latin typeface="Berlin Sans FB" pitchFamily="34" charset="0"/>
              </a:rPr>
              <a:t>Calcitas</a:t>
            </a:r>
            <a:endParaRPr lang="es-MX" dirty="0">
              <a:solidFill>
                <a:schemeClr val="bg1"/>
              </a:solidFill>
              <a:latin typeface="Berlin Sans FB" pitchFamily="34" charset="0"/>
            </a:endParaRPr>
          </a:p>
        </p:txBody>
      </p:sp>
      <p:sp>
        <p:nvSpPr>
          <p:cNvPr id="13" name="12 CuadroTexto"/>
          <p:cNvSpPr txBox="1"/>
          <p:nvPr/>
        </p:nvSpPr>
        <p:spPr>
          <a:xfrm>
            <a:off x="7712953" y="5659760"/>
            <a:ext cx="1039067" cy="369332"/>
          </a:xfrm>
          <a:prstGeom prst="rect">
            <a:avLst/>
          </a:prstGeom>
          <a:noFill/>
        </p:spPr>
        <p:txBody>
          <a:bodyPr wrap="none" rtlCol="0">
            <a:spAutoFit/>
          </a:bodyPr>
          <a:lstStyle/>
          <a:p>
            <a:r>
              <a:rPr lang="es-MX" dirty="0" err="1" smtClean="0">
                <a:solidFill>
                  <a:schemeClr val="bg1"/>
                </a:solidFill>
                <a:latin typeface="Berlin Sans FB" pitchFamily="34" charset="0"/>
              </a:rPr>
              <a:t>Pectolita</a:t>
            </a:r>
            <a:endParaRPr lang="es-MX" dirty="0">
              <a:solidFill>
                <a:schemeClr val="bg1"/>
              </a:solidFill>
              <a:latin typeface="Berlin Sans FB" pitchFamily="34" charset="0"/>
            </a:endParaRPr>
          </a:p>
        </p:txBody>
      </p:sp>
      <p:sp>
        <p:nvSpPr>
          <p:cNvPr id="6" name="AutoShape 8" descr="data:image/jpg;base64,/9j/4AAQSkZJRgABAQAAAQABAAD/2wBDAAkGBwgHBgkIBwgKCgkLDRYPDQwMDRsUFRAWIB0iIiAdHx8kKDQsJCYxJx8fLT0tMTU3Ojo6Iys/RD84QzQ5Ojf/2wBDAQoKCg0MDRoPDxo3JR8lNzc3Nzc3Nzc3Nzc3Nzc3Nzc3Nzc3Nzc3Nzc3Nzc3Nzc3Nzc3Nzc3Nzc3Nzc3Nzc3Nzf/wAARCACLAIsDASIAAhEBAxEB/8QAHAAAAgIDAQEAAAAAAAAAAAAAAAQDBQEGBwII/8QAOhAAAQMCBAMFBgQEBwAAAAAAAQACAwQRBRIhMQZBURMiYXGBBxQVIzKRM1KxwUJj0eEkQ1RiobLw/8QAGQEAAgMBAAAAAAAAAAAAAAAAAAIBAwQF/8QAIBEAAwACAwEBAAMAAAAAAAAAAAECAxESITEEURNBYf/aAAwDAQACEQMRAD8A4ahCEACEIQAIQhAAhZRZAGEL2xjnus1pcegF0/S4HilW4Np6CoeTtaMqUmyHSXrK1C2OTgfiSNge/CJ2jxLf0ulX8MY2y5OGVOm9m3U8a/Bf5I/UUyEzVUNVSG1VTTQn+Ywt/VL2UaY+9mEIQoAEIQgAQhCABCFlAAgBWODYJX41U+74dTOlf/EdmsHUnkuscJezeiopWSYg0V1ULEtIvGw+A5+Z+ysjE6KsuacfpzLAuFMXxtzHUtM5kDj+PKC1noefouk4H7M8LpLOxJ0lfLzbfIwHyBufU+i6g3B6aSICUNDwNGt0CyIYaaOzWA2FiTqVojHC/wBMGT6MlPrpGvR8MYeIWtpKCGEAWtGwD9E3RcOshkDjTM8CWAK5bWgStju1otyNlIZ7OuHNI2PeVmn+GfSfbZF8PsywY0W6nZI1uEVL2nsjF4HNZWcjwWm8oDbcik5KmEfiTgX21QlX6M1Oit+FyCncyriiljt3mloc0+hWh8Sez/DMRDpcNaKGfozWN3py9F0qaujjgOWTcac1QTYjS5/mAWPNo1CW536ROV4vGcFxvAMQwSfs6+Etafokbqx/kVVkar6KxHCY8VwuaEgVFO8X1Fy1cS4r4dqcArGslaTBKC6GS246eazXj12jpYPoWTp+lChZKwqjSCELKAALcOCeCpselbU1hfBQNNyRo6TwHQeP2uouCOGDjNQaqrFqCFwDv5jvyj9/7rtuGinw+BjWMFxoxvJo8v8A2yuxxvtmT6Po4PjPp4wfCKXDIGQRQNp4W/TFHo53iTy8zqVsdMWsjOVjWN/KP3S0T45vmEXf16pWtxARAxROs7men91qmTnuu9+k1ZijaVpyAvlGuW9reqSrJ5sRhaRIGOGpa02uFS1sjHNcJZDlub3NiT4KOlxBkb2FkhLTuCrVK9M9099lwymyTB5sTyTEruzuSkBVljwc3dKzX1BMIc3UKWiVSSYzBUCQvaTdJVZL3ho2B7qToKhxqbclZmK8pd9kCzfM8yODWZOQbZV0lI1ziRsn6ju36pGeV0UT3dAlaTGclpgj/cZQ9p7h+tt9wlfalgFPiOBTMha0vMZqILDZ46eYuF4pZrtEnK11NVzulpC4uLiCN+QvskqNl2HJwPm87rCaxOIQYjUwjZkrmj0JSq5z6O4ntAncJoZMSroaWLR0jrE9BzKTAW9ezzCy5/vhA1Nmk9E0TyeivLfCNnSMJwyChoIKWBgbFG0BotqfE+N1Y1kXZQ9qTdzjZoG5XlmkDQNxuPBQ1dUbZn6kbeS3yjiW9ttjdLUvEeQd020AVdUztzXleAXki1/1TFNJnyvGwCpa8do97gQcn0q1IRvSEMUxFxLR9QeTayQke9s8b482VzRp0XiomZJYk99hI8ivNNVGaRrXWJCYVrZsjKgimY1xud07SSiaFzL36Kql70TbDks4bOY5gD1soKK2mWVLGWT6q9GwKrXNBLZG81YRHMwBIy/BOuhSpBuVXYr3aI/8q4lZcqox5p90IG10bNFSQ4dMX0AT0ZBont8FTYM4+6uYdw4qzhkDYX5iAACSobFhdo4ZjpvjVcR/qH/9ikFPWy9vWTy/nkc77lQLm16zurwkY0ucGt3JsF2XhyGOlpIIo2/QwNNvALkFA3NWwi1++F1/BmlkbHuvyJV+BGP7H4jY2SPPeDb+ajmgvlG7dT91LGWvaLbWXsWa0tK1p6Oa1sgpzljfHfUDRavjVSY3OYw2I31Wy65w5uxWscQwlsz3J0yqymDg6Yu3zjXwTVDARPcDS6UpY3OdqFd4fH39RsgkszEezaRpolCOzlv4p2WUhgaEjO/7pdkcNmwUMwfT2PJPwP7otutbw6sy9xx0KsaWta19nFI2aYnRcSjug8uqrMWjzwEJxs7ZGDXVQ1lnNdfooTLXO0UeHxmISDqLqr4vxQYdgNRY2lnHZMsdddz6C6upXshzOJAFtTdcn4wxj4riRETv8PDdsf8Au6uSZL0iz58XKkygdusLJWFiOkO4aQ2vp3HYSNv911vD5AIGC/KxC44wkEEbg6LpeCVQqaSJ7SdWglaMDXhi+yekzdaKTu6fYpiYDexsVTUU/dAvqrSOUuIBN7aLSznrwnja1zRlCpeIabOAeqvIm5bOB0UddE2Vo1GimWRcdGn0lHY7KwaxsRB02U05bETbZU9fW2fYFM6ImB2SbM8AHmlKx+WZwScdSXOBuvU0md5J3VTotUaJopsrgeacdUWyuOhJ1VYwZngDqpq7R0QbuUbHL6kmkdGwg3AKlqqmR+ax02VP8Up6CnayV2d9r5Gam/7LU+JOK53tfBTDsQ8WLdCfMlI6SLol10S8Y8StET8Pon5nu0lladh0C0QnVZc4ucSdSV5WWq5M3RChaQIQhKOe26FbPwriTYT7vIba3BJ5LVgVJG9zHBzTYjYppri9iXCudM6/STggEbK1pqgW3XL8Lxu1mvdleLa9VsdNjJNj2pK1TkVHPvE5/o6BBLcDUAKKulDIyQQtVhxjb5l/Mph+KNmjLc1ym2Jx30LYjWd8gFUtRNmcSV5xCf5h1SZl59UtUMo0PUr7vF/FPZs1nWsTuqukfurKAGSwG6VMlomiFnArNTd7mEDzS1fiVBhrT7xUAyD/ACmHM4+nL1WoYtxFUV2aKEGCA6ZWm7nDxP8ARQ7SHjDVMf4gxqNkro6WzpNi/cN6+ZWqveXuLnEknmUEryqKp0bYhQtIEIQlHBCEIAFkFYQgD2DYpiGrli+lxSoKzdG9BpMtYsWlGjnFMsxd4tZ1vG6ocyzdMrZW8Us2IV7ZheSRoN9ybKQV1JHH8yZpI/LqtZui6nmxXgkvnY62H8CEuN93mw+wSdXjddUNLTMY4z/BF3R/UqsudkKHTY845QE89Vi6FhKOCEIQAIQhAAhCEACEIQAIQhAAhCEACEIQAIQhAAhCEACEIQAIQhAAhCEAf//Z"/>
          <p:cNvSpPr>
            <a:spLocks noChangeAspect="1" noChangeArrowheads="1"/>
          </p:cNvSpPr>
          <p:nvPr/>
        </p:nvSpPr>
        <p:spPr bwMode="auto">
          <a:xfrm>
            <a:off x="134938" y="-630238"/>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0" descr="data:image/jpg;base64,/9j/4AAQSkZJRgABAQAAAQABAAD/2wBDAAkGBwgHBgkIBwgKCgkLDRYPDQwMDRsUFRAWIB0iIiAdHx8kKDQsJCYxJx8fLT0tMTU3Ojo6Iys/RD84QzQ5Ojf/2wBDAQoKCg0MDRoPDxo3JR8lNzc3Nzc3Nzc3Nzc3Nzc3Nzc3Nzc3Nzc3Nzc3Nzc3Nzc3Nzc3Nzc3Nzc3Nzc3Nzc3Nzf/wAARCACLAIsDASIAAhEBAxEB/8QAHAAAAgIDAQEAAAAAAAAAAAAAAAQDBQEGBwII/8QAOhAAAQMCBAMFBgQEBwAAAAAAAQACAwQRBRIhMQZBURMiYXGBBxQVIzKRM1KxwUJj0eEkQ1RiobLw/8QAGQEAAgMBAAAAAAAAAAAAAAAAAAIBAwQF/8QAIBEAAwACAwEBAAMAAAAAAAAAAAECAxESITEEURNBYf/aAAwDAQACEQMRAD8A4ahCEACEIQAIQhAAhZRZAGEL2xjnus1pcegF0/S4HilW4Np6CoeTtaMqUmyHSXrK1C2OTgfiSNge/CJ2jxLf0ulX8MY2y5OGVOm9m3U8a/Bf5I/UUyEzVUNVSG1VTTQn+Ywt/VL2UaY+9mEIQoAEIQgAQhCABCFlAAgBWODYJX41U+74dTOlf/EdmsHUnkuscJezeiopWSYg0V1ULEtIvGw+A5+Z+ysjE6KsuacfpzLAuFMXxtzHUtM5kDj+PKC1noefouk4H7M8LpLOxJ0lfLzbfIwHyBufU+i6g3B6aSICUNDwNGt0CyIYaaOzWA2FiTqVojHC/wBMGT6MlPrpGvR8MYeIWtpKCGEAWtGwD9E3RcOshkDjTM8CWAK5bWgStju1otyNlIZ7OuHNI2PeVmn+GfSfbZF8PsywY0W6nZI1uEVL2nsjF4HNZWcjwWm8oDbcik5KmEfiTgX21QlX6M1Oit+FyCncyriiljt3mloc0+hWh8Sez/DMRDpcNaKGfozWN3py9F0qaujjgOWTcac1QTYjS5/mAWPNo1CW536ROV4vGcFxvAMQwSfs6+Etafokbqx/kVVkar6KxHCY8VwuaEgVFO8X1Fy1cS4r4dqcArGslaTBKC6GS246eazXj12jpYPoWTp+lChZKwqjSCELKAALcOCeCpselbU1hfBQNNyRo6TwHQeP2uouCOGDjNQaqrFqCFwDv5jvyj9/7rtuGinw+BjWMFxoxvJo8v8A2yuxxvtmT6Po4PjPp4wfCKXDIGQRQNp4W/TFHo53iTy8zqVsdMWsjOVjWN/KP3S0T45vmEXf16pWtxARAxROs7men91qmTnuu9+k1ZijaVpyAvlGuW9reqSrJ5sRhaRIGOGpa02uFS1sjHNcJZDlub3NiT4KOlxBkb2FkhLTuCrVK9M9099lwymyTB5sTyTEruzuSkBVljwc3dKzX1BMIc3UKWiVSSYzBUCQvaTdJVZL3ho2B7qToKhxqbclZmK8pd9kCzfM8yODWZOQbZV0lI1ziRsn6ju36pGeV0UT3dAlaTGclpgj/cZQ9p7h+tt9wlfalgFPiOBTMha0vMZqILDZ46eYuF4pZrtEnK11NVzulpC4uLiCN+QvskqNl2HJwPm87rCaxOIQYjUwjZkrmj0JSq5z6O4ntAncJoZMSroaWLR0jrE9BzKTAW9ezzCy5/vhA1Nmk9E0TyeivLfCNnSMJwyChoIKWBgbFG0BotqfE+N1Y1kXZQ9qTdzjZoG5XlmkDQNxuPBQ1dUbZn6kbeS3yjiW9ttjdLUvEeQd020AVdUztzXleAXki1/1TFNJnyvGwCpa8do97gQcn0q1IRvSEMUxFxLR9QeTayQke9s8b482VzRp0XiomZJYk99hI8ivNNVGaRrXWJCYVrZsjKgimY1xud07SSiaFzL36Kql70TbDks4bOY5gD1soKK2mWVLGWT6q9GwKrXNBLZG81YRHMwBIy/BOuhSpBuVXYr3aI/8q4lZcqox5p90IG10bNFSQ4dMX0AT0ZBont8FTYM4+6uYdw4qzhkDYX5iAACSobFhdo4ZjpvjVcR/qH/9ikFPWy9vWTy/nkc77lQLm16zurwkY0ucGt3JsF2XhyGOlpIIo2/QwNNvALkFA3NWwi1++F1/BmlkbHuvyJV+BGP7H4jY2SPPeDb+ajmgvlG7dT91LGWvaLbWXsWa0tK1p6Oa1sgpzljfHfUDRavjVSY3OYw2I31Wy65w5uxWscQwlsz3J0yqymDg6Yu3zjXwTVDARPcDS6UpY3OdqFd4fH39RsgkszEezaRpolCOzlv4p2WUhgaEjO/7pdkcNmwUMwfT2PJPwP7otutbw6sy9xx0KsaWta19nFI2aYnRcSjug8uqrMWjzwEJxs7ZGDXVQ1lnNdfooTLXO0UeHxmISDqLqr4vxQYdgNRY2lnHZMsdddz6C6upXshzOJAFtTdcn4wxj4riRETv8PDdsf8Au6uSZL0iz58XKkygdusLJWFiOkO4aQ2vp3HYSNv911vD5AIGC/KxC44wkEEbg6LpeCVQqaSJ7SdWglaMDXhi+yekzdaKTu6fYpiYDexsVTUU/dAvqrSOUuIBN7aLSznrwnja1zRlCpeIabOAeqvIm5bOB0UddE2Vo1GimWRcdGn0lHY7KwaxsRB02U05bETbZU9fW2fYFM6ImB2SbM8AHmlKx+WZwScdSXOBuvU0md5J3VTotUaJopsrgeacdUWyuOhJ1VYwZngDqpq7R0QbuUbHL6kmkdGwg3AKlqqmR+ax02VP8Up6CnayV2d9r5Gam/7LU+JOK53tfBTDsQ8WLdCfMlI6SLol10S8Y8StET8Pon5nu0lladh0C0QnVZc4ucSdSV5WWq5M3RChaQIQhKOe26FbPwriTYT7vIba3BJ5LVgVJG9zHBzTYjYppri9iXCudM6/STggEbK1pqgW3XL8Lxu1mvdleLa9VsdNjJNj2pK1TkVHPvE5/o6BBLcDUAKKulDIyQQtVhxjb5l/Mph+KNmjLc1ym2Jx30LYjWd8gFUtRNmcSV5xCf5h1SZl59UtUMo0PUr7vF/FPZs1nWsTuqukfurKAGSwG6VMlomiFnArNTd7mEDzS1fiVBhrT7xUAyD/ACmHM4+nL1WoYtxFUV2aKEGCA6ZWm7nDxP8ARQ7SHjDVMf4gxqNkro6WzpNi/cN6+ZWqveXuLnEknmUEryqKp0bYhQtIEIQlHBCEIAFkFYQgD2DYpiGrli+lxSoKzdG9BpMtYsWlGjnFMsxd4tZ1vG6ocyzdMrZW8Us2IV7ZheSRoN9ybKQV1JHH8yZpI/LqtZui6nmxXgkvnY62H8CEuN93mw+wSdXjddUNLTMY4z/BF3R/UqsudkKHTY845QE89Vi6FhKOCEIQAIQhAAhCEACEIQAIQhAAhCEACEIQAIQhAAhCEACEIQAIQhAAhCEAf//Z"/>
          <p:cNvSpPr>
            <a:spLocks noChangeAspect="1" noChangeArrowheads="1"/>
          </p:cNvSpPr>
          <p:nvPr/>
        </p:nvSpPr>
        <p:spPr bwMode="auto">
          <a:xfrm>
            <a:off x="287338" y="-477838"/>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57"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83604" y="5045086"/>
            <a:ext cx="1229349" cy="122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15" descr="data:image/jpg;base64,/9j/4AAQSkZJRgABAQAAAQABAAD/2wCEAAkGBhAPDQ0PDQ0NDg8NDQ0NDQ0NDQ4NDg0NFRAVFBQQEhIXHSYeFxkjGRQSHy8gIycpLC0uFR4xNTAqNSYrLCkBCQoKDgwOGQ8PGikdHBwpKS0pKSkpKSwpKSwpLCksKSkpLCkpKSopKS0pKSwpKSwpKSwpKSkpKSwpKSwpKSk1Kf/AABEIANoA5wMBIgACEQEDEQH/xAAbAAEBAAIDAQAAAAAAAAAAAAAAAQIDBAUGB//EADQQAAICAQIEBAUCBQUBAAAAAAABAhEDBCEFEjFBBiJRYRNCcYGRobEHMsHR8BRiouHxI//EABoBAQEAAwEBAAAAAAAAAAAAAAABAgMFBAb/xAAlEQEBAAICAQQCAwEBAAAAAAAAAQIRAyEEEhMxQQVRFCJhkYH/2gAMAwEAAhEDEQA/APiABD0IoIUAAAAAAAAozjC03fTsYkBnbL8RAFBiIACAAAoACALBAKACCAAAUgIAAGxbIAUUERQAAKACYKBSIpdIACjIAWhQ0IC0ShoACE0AYBioADEQpAAAAAAEAAAAAUAAAKAAAKjKADJRMuU2yIwRVEySNul07nOMIK5TkoxXq26SM8cd3TG1qUA4n1nhXh/Bh+HGOHE5RjFTyzgpSnKt5W+l79Dr/G3hPJnUM2mxqc4JxyRgkpyh8rS+ZrdetNeh7s/CuOO97rm4fkuLPkmHxv7fNGiUb8uFxbjJOMk6kmmmn6NPoamjwWWOnKwBaDMLFQhSGFAAGCoAAAAAAAgAAAACgUgQFAoFAqBUZ4o9z/D3hODNDPLLihknGUVFZIqUVHl6qL2u/wBkegy+HdJuv9LhXNs6jXtsl0+x038McsuXUQWN0nGay8u11XI39Kf5PZZtI3K1V19Ed/hxxuE6+nyPn8/Jx+VlPVZOvt8+1/gaaneGScW9lK/L7Nrr+Db4U8O5MernLNBx+BjuL6xlOXlTi+6rmPbrC06f/rNmlw7v3/Uynj8cvqiX8py5cdwy73Plru5Klu+q9zlryNdXF9fVEwaGXOm01G3u+5yskKfS7fobrXgvJu6dXxrgGn1cW82NOdUssdssfv3+j2Pj/EdDLBmyYprzY5uL+q7r2ap/c+6rD67nmPEfg7FqsyzOcsbcOWfIk+dqlFu+lLb32PJz8PuTr5dj8f5ntX0Z3r6/x8maMTv/ABH4alpZrl5p45dJtK1LvF1/jOmy6eUa5oyjatc0XG16q+py+Tiywuq+iwzxzks+2miFZDz1sQAGAgKyEUABAAAAAEAAFApAUUEKAKiFMpUfU/4Z5U9Dkiq5oaiV77tShFptdujX2PUOL5t31dfQ+YeC8UoXqIZpQak8bhGuWcaTanfVH0jR8XhOlajL0b7+zPoeC28cfFfk+K4+Rlljd7+f8cnLifqthglTVpP+glnXzUvvSoqSq7v9kbnLm9duXPJVNVTOLDVcyTp091dpmpzruy/QkjZjjJHL50/7GnNitbmmEmbo5L2frsWdN2F9OXqrhLQKb5pJuPNF77LbfoOPcFx63A8Wa3JJvFk6yxTrZr1Xqu6Ozc6W3/TNDe79yZf3+Wv+RyXOZy6uPw+L+IuBS0ef4UpxyPkjPmjFxW97b/T9TqWj7dxHguHUP/6whNLepK967eh43xtwfTYNKnjwwx5PixhFwtNqpOV777Jfoc3m8TUuUvT6rxPyePLcePKX1X/jwIKyHLdkAIYqAAgAAgAAAACgAAKCACgAyHtvBOCPwMkm23ztON7KoqqXru/wehnqEtoqzwHAOP8A+lck4c8ZU3UuVxavdfk9doOJY9QnLHJ7VzRapq/U7/jcuGWExnzHA83gymdzs3HbYNbKMvWPo3ar2OwjJNc2NtVu1f8AQ6F5l2a297MserlGW17/AIPTa4+fDu7jvMWpcnvt139TkafOl/NLudRHUNx9PX3Lgk0990/YrVcPp3yzRb8rNM89N12/y0dZ8Td7v27Ub8Ge9nuyxfb07fntJrurZit3+ppwzdbdjanvb2I8sx1dQm6X4Oh8TaeMsUpSxfFVPy8vP5km1t7noFG73ONOKuve0xqWar0cOfosy/T41xDgGowV8XDONx5u0uVf7q/l+51rR9o49glPR6iGLl554nBczpU2lL/jzfk+RcS4dPT5Hjypc1KWztNPucXyvH9vvH4fWeD5n8nHvUscQhSHProgAZAABAAAAAAAAAABQAAFNuDUzxu4ScX7M0lTMpbO4lm3rOF555MSlKXNJt+my+3c7zh8bfnlXTd0eD0XEsmPywkkm/mSdM7f483XxMkpP8RX0SOvwc/qjkeR4ttvckr3yxpxX6V0OM9TC6jLmp0+Wnv1W55CPE3Fcvm9NpNL8HO4DrMSk3JPnSdLrfuvtZ6pzy3Tm5eDcJcr29LKa2pP8G/RRU8i3qrbXdr0OE9fGcXWz/zqXTwm2pRail83S/Y9ErzYzU76rvYw5X5U19e4yamt2vocbHxB8tOnXfozTky/Ne39TJpuMyvcc7479djXk1KrZp10+p1zzOWydL09UbsUPoWMpxzH5NXqXLG1u2+yv9kfK+N66WbPOUk415Ixapxiuz9+r+59I4lxPHgfnkkkm3UZSf2SR898ScQxajUPLhUlzRSm5KuaS25ku21fg53n2ejW/wDx3PxmOrb6er9upIUhw67YACAACAAAAAAAAAAAAAKAAAHLwa+SqLdr37HELDqjPDO43qpZLO3ZPUbGuGdqSdtO9qe5qeRfUwPbbtrmHT0ej1jl89yauvSvU9JwzXyULq/Zra0jynC8e1xpumrO54bxLy8k04tX9nf7HQ4rcfn7cfy+GWdR3i18ZNeVxvq9nRyJQj2rs37nRrJzOoXJu2u35fY5SnJLl6/uerG1z7wa7nTkqactv0OQk/lk19XsdY5OC5mrrql1XuatRxVyjUfLFdX8z+vojK5aLxZZX+rr/FOe8PKubnb5rSX8u6as8U0eo1uvUk+Z9E2k+yR5jNPmk36ts43nXdmT6HxMbjhpgADmPYAAAACAAAAAAAAAAAAAAAAAAEBnAyZi1Qs9c6mkc/hOqlDIle0ml12s91lyxyxUlX8u9/K+6s+cY8lO+lHe6fjHluuirr3o6nicmPp9OTx+R43u2ZT5j1WmUYqoqm9n/c5cJp30tVTPHabxQ1OpLbon1aO0hxdOnzdVsdHDk48p/W/Dy8njZSOdrpygnLqnSftex1GbVJxq6u+ZsazX3F1LaT6Xs670dHqdTvK+rX6nk8jkmLLi8f8Abi63O5Se+xxDMxZwuW+rt1JNIADzqAAAAAAAAAEIKAAAIAKLICiggIKWL3ICy6uxm2SzFFN3rt7RaMuakREbNm9TYJnMxa2lXY4YMuLkyw7g5Xxt/qa8+SzWmJM2Z8lyhqIYyKRs82d6VAAaAAAAAAAAAIUhBSFDAhQAIUgApCgCFILAFRAWUZ2QpDbuiotEETKX6F5e/ZkstWYi9ItmJkzAwzqqADUAAAAAoAAgMhQBCgAAQAUgKBAUAKIAAAAGSYJZUbcbsACpGUm70LWxiZ2a2y8mp8AQoPPQAAAAAALAAAAAAAAAAAgAoSMlGjPDjuQxBsv2JfsbfZn7NsCGd+wsx9ufsYkM/sCe3P2MKMkBZZjoWhYRTLWxDFxMi2PTMvkYUKMxRfZn+ptgDOjFo158dx7XaAhaNQAAoAUCBRCgAAgBAARWUDKzGJUerjusYlZWGEQ37QFkBh6hbJYBjcqFggMLlVVBkKyb6AtmKKZY5aRbLZiVG6Z0VsxZWYmvkogM0hRomG1YA2pCjZOHf2NQN6WxDP8Aj/6P/9k="/>
          <p:cNvSpPr>
            <a:spLocks noChangeAspect="1" noChangeArrowheads="1"/>
          </p:cNvSpPr>
          <p:nvPr/>
        </p:nvSpPr>
        <p:spPr bwMode="auto">
          <a:xfrm>
            <a:off x="134938" y="-752475"/>
            <a:ext cx="1647825" cy="1552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62"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2738" y="5510773"/>
            <a:ext cx="1427566" cy="134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672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31347481"/>
              </p:ext>
            </p:extLst>
          </p:nvPr>
        </p:nvGraphicFramePr>
        <p:xfrm>
          <a:off x="179512" y="332656"/>
          <a:ext cx="864096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data:image/jpg;base64,/9j/4AAQSkZJRgABAQAAAQABAAD/2wCEAAkGBhQQDxUSEBQWFRMPExUUFxMSFhMWGRYcFRohFBUUFhcZHSceFxkvGhQVITsiJScpLCwsGR4xNTAqNSYrMCkBCQoKDgwOGg8PGjQeHyQ1LyosNSw0LCo1MiovLCwsLzUqMTUqLjQsNS8qLTQ1LCwsLDQ0NDU0LCwsNSopKSwpLP/AABEIAHcAeQMBIgACEQEDEQH/xAAbAAEBAAMBAQEAAAAAAAAAAAAABgEFBwQDAv/EADoQAAEDAgMEBgkDAwUAAAAAAAEAAgMEEQUhMQYSE0EyUVJhotEUFSJCcYGRobEHcsEkYoIjMzRDkv/EABoBAQACAwEAAAAAAAAAAAAAAAAEBQIDBgH/xAAuEQACAgECAwcDBAMAAAAAAAAAAQIDEQQhEjFBBRMiUWGRwTJxgbHR8PEUI6H/2gAMAwEAAhEDEQA/AOMIiIAiIgCIt5svsu+tlA6MYzc7uWUIOb4Ymu22FUHObwkazD8LlqHbsLC492g+JW5dsFUgXIaO4uH8q0rMXFAzg0dMXNZq6zrHrJI10C1dHtyJH7svEp3E232Pc9n+cb+Sn9xTDax7lHLX6q3x1QSj67v2z8EPXYXLA7dlYWk6XGR7wdCvKutSRMqb0lUGh8jd6KRvQkvo+Psu7tCuW4hQuglfE/pRPc0/I6/hR76O73Tyidodb/kZjJYkt/RrzR50RFGLIIiIDDtFcqGdorlAQ6IiAIiID14VhzqiZsbMy48l2DDKFlJRO4ebt25PXyNu7X6KM2Bw8iCaZgu9xETD1XF3H6flW9HIxkTN5280N4TyLkX1z+quNFUox4nzZyXbOodk+7XJP3Zz6r2ol3znz716oCyvbuPAEvuSaG/ZcebTpnpcLdYzsrFe5a6ztHsN/CdVrME2dfFVNGrT7QeL2LRqc9OdwdFi67ePEt0zZG+h1cdfhaPg1znYa/euJMPka9jubbmxH1stHtlGPS+IMvSIopyOp0jbu+4J+au6/Ct5j4R7PpMnFlcdI4wd7PqPcuebS4k2oqnvZ/tjdYz9sY3W/YLVqo8EUn6fPwSuzZ95Y5R5bv3x85Zq0RFXF+EREBh2iuVDO0VygIdERAEARerC6XizMYPecF6ll4MZSUYuT6HUMPwZzKAU0JtI5rZSeR3hm36ZrwYVhz6Vx/qI7uycx13NPcQt5jlNJus4UnDbGA0km2bch+Fra7Bo6wX4jGTgWLmH2X95HIq/lDGOFbo4aFzkm5vaTeds+57pcZ9HZd0N2E6xPDmfQ6L51W17Y6V0zIg2zg0A6XOZ/AXxwHCJInGKeSNzH+zuh2Z6jbrUhtnirbimhyZETe/vE5En8LC25wr4n/GbdNo6rruBLPVtZxg12NbW1FVdr37sZN+GwWb8+181pQsoqSUnJ5k8nZV1QqjwwWF6BERYmwIiIDDtFcqGdorlAQ6IiAKv/TzDQ+Z0rhlFn8+Q+6kLLrWx2FmGhJHTkAdc8hfVTNHXxWJ+W5U9r393p3Fc5bHqrqeQzSNks6CXLMgEdTm35hTFbshUwu3oDxGXyLTmPiORVJW0bamMMdIBI3IOF7HuPmtdQ0NZSyhpaZI3m2WYI/hWdsFJ7p/dHOae2UIvhkk+qa5mxhLoqbj1Lf8AUgFx155AH55rkdXUGSRzzq5xP3XQtt6ltLTuhYbvqXB2Zvut6rrnCga6fiUV0LzsarwStfXl9v7CIiry9CIiAIiIDDtFcqGdorlAQ6IiA9WGUvFmYwc3BdjxDEGUbYmvvulu4R3e8fiuefp3TB1UXu6MLN8qrxin9Mklpf8AshfxY/7mu6TfuCrbSLhrclzZzHajVuoVcvpisv8AJiurHxSCwa6N+bHhos4Hv1votxQ/6rbZgOFnMzy/ubdaOPExSAQRDiFpz3hcX6m9QW4wmvme8Xj3GnXX+eSmwZUXwajnH58/wQv6jv8A6hjBmIWNZfrOp/P2UiuqbX4K2oEhaAJIruyHSHw6wuWObY2PJVGsg42NvqdR2TdGzTqK5rmYREUMtgiIgCIiAw7RXKhnaK5QEOiIgKXY6a0VYG9L0beH+Ls1Y4ZPxaYVkYPG4bYnAci3LfHyAXPNncTFPUte8XjN45B1skG6/wCds/kul4JhpghZGx1w2e4e09OOQAtd9AVa6N8UceWTmu1YqEnLzx7Yw1+h+KvFIoGiSaNpmeN47htroSNLr6YXjzpQZCzhQRjec5xJLraC5Wgxjas8YgwxOsdXtvb6LNfNJLZk8oYTY8JjPZZfMb+7obHTO3NSu93eGQVpOKCc1jPXOdvRfub7AceFVM9hA6LrHqGn00XMMdoDFO9p5OP5XQsFwd1NG46yVBDG2z9gWc5/w0Wn2x4Ppb7xukcTn7e40ddrZn4lR9RBzrTlzJWgshVqJKveLX6EKi2ePYa2CRu5vbksbZGh2rQ73SeeYOfNaxVUouLwzp4TU4qSCIixMgiIgMO0VyoZ2iuUBDoiIArf9PtqjG8U0x3oj0L6sN75d187KIX6jkLSHNNiNCttNjrmpIjarTx1FTrl+PRnSca2NAmL+K1ovf294ad+i2MOHwGZ0hka8yOvuhwABPXfvutdgm0/pUIYC3jNFiyTovA5i/PyXlrMRkhk/wCCwOv0wHkfEDS6ulKtLjXU5Z13v/VN7rbotv8AhUV9YGF0jxuxRCwHbLei23Zvnb5qHw6kdW1Lnuybcuc46AczdUtZTGvia+W8Nrb3E9lnxb9VrsTIjh9HprNi9+RzmDfPWST0e5eWb7vlzPNL4E4x+p7eiRJ7V1olqCWdBgDGftaLD581p3MI1BHxBC3rqiCF1yeO8aNbcRg9Zfq74NHzWqxDEXzv3pDoLAAANaOy0DQKotSbbzudTp8qKilsvM8yIi0EoIiIDDtFcqGdorlASnqabseJnmnqabseJnmiIB6mm7HiZ5p6mm7HiZ5rCIDLcHmBuGn/ANN81tafEcQjbutkkAH97D+SiLKM5R+l4Nc64WfWk/vueWrbWTG8rnv/AHPafoL5LynCJj7n3Z5oi8cm+bMowjFYisGPU03Y8TfNPU03Y8TPNEXhkPU03Y8TPNPU03Y8TPNEQD1NN2PEzzT1NN2PEzzREBg4NLY+x4meatfVkvY8TPNZRAf/2Q=="/>
          <p:cNvSpPr>
            <a:spLocks noChangeAspect="1" noChangeArrowheads="1"/>
          </p:cNvSpPr>
          <p:nvPr/>
        </p:nvSpPr>
        <p:spPr bwMode="auto">
          <a:xfrm>
            <a:off x="134938" y="-554038"/>
            <a:ext cx="1152525" cy="113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151" y="332656"/>
            <a:ext cx="2088232" cy="205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descr="http://t0.gstatic.com/images?q=tbn:ANd9GcTZHx96ob4AtYXXs-CR7Psufirxt0fvDcMzfiu2noUBESaZzAW41t94W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1998" y="4221088"/>
            <a:ext cx="1532539" cy="228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138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89906825"/>
              </p:ext>
            </p:extLst>
          </p:nvPr>
        </p:nvGraphicFramePr>
        <p:xfrm>
          <a:off x="179512" y="0"/>
          <a:ext cx="8784976"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http://t2.gstatic.com/images?q=tbn:ANd9GcRxA145CbMG-3U-815hWKrjnO-bIOhfpT0tqttDtEllPeWXax7L5DxrA_ok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548680"/>
            <a:ext cx="1728589" cy="1728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677"/>
            <a:ext cx="8229600" cy="1143000"/>
          </a:xfrm>
          <a:ln>
            <a:solidFill>
              <a:schemeClr val="tx1"/>
            </a:solidFill>
          </a:ln>
        </p:spPr>
        <p:txBody>
          <a:bodyPr/>
          <a:lstStyle/>
          <a:p>
            <a:r>
              <a:rPr lang="es-MX" b="1" dirty="0" smtClean="0">
                <a:ln w="18000">
                  <a:solidFill>
                    <a:schemeClr val="accent2">
                      <a:satMod val="140000"/>
                    </a:schemeClr>
                  </a:solidFill>
                  <a:prstDash val="solid"/>
                  <a:miter lim="800000"/>
                </a:ln>
                <a:solidFill>
                  <a:schemeClr val="bg1"/>
                </a:solid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DIFERENCIAS</a:t>
            </a:r>
            <a:endParaRPr lang="es-MX" b="1" dirty="0">
              <a:ln w="18000">
                <a:solidFill>
                  <a:schemeClr val="accent2">
                    <a:satMod val="140000"/>
                  </a:schemeClr>
                </a:solidFill>
                <a:prstDash val="solid"/>
                <a:miter lim="800000"/>
              </a:ln>
              <a:solidFill>
                <a:schemeClr val="bg1"/>
              </a:solidFill>
              <a:effectLst>
                <a:glow rad="139700">
                  <a:schemeClr val="accent1">
                    <a:satMod val="175000"/>
                    <a:alpha val="40000"/>
                  </a:schemeClr>
                </a:glow>
                <a:outerShdw blurRad="25500" dist="23000" dir="7020000" algn="tl">
                  <a:srgbClr val="000000">
                    <a:alpha val="50000"/>
                  </a:srgbClr>
                </a:outerShdw>
              </a:effectLst>
              <a:latin typeface="Berlin Sans FB"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07436511"/>
              </p:ext>
            </p:extLst>
          </p:nvPr>
        </p:nvGraphicFramePr>
        <p:xfrm>
          <a:off x="291909" y="1049736"/>
          <a:ext cx="85792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78137" y="-6198"/>
            <a:ext cx="1465312" cy="104285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smtClean="0">
                <a:solidFill>
                  <a:schemeClr val="accent6"/>
                </a:solidFill>
                <a:latin typeface="Berlin Sans FB" pitchFamily="34" charset="0"/>
              </a:rPr>
              <a:t>Excitación mediante absorción de fotones </a:t>
            </a:r>
            <a:endParaRPr lang="es-MX" dirty="0">
              <a:solidFill>
                <a:schemeClr val="accent6"/>
              </a:solidFill>
              <a:latin typeface="Berlin Sans FB" pitchFamily="34" charset="0"/>
            </a:endParaRPr>
          </a:p>
        </p:txBody>
      </p:sp>
    </p:spTree>
    <p:extLst>
      <p:ext uri="{BB962C8B-B14F-4D97-AF65-F5344CB8AC3E}">
        <p14:creationId xmlns:p14="http://schemas.microsoft.com/office/powerpoint/2010/main" val="2422355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pPr algn="l"/>
            <a:r>
              <a:rPr lang="es-MX" b="1" dirty="0" smtClean="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DEFINICIÓN </a:t>
            </a:r>
            <a:endPar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467544" y="1582562"/>
            <a:ext cx="8229600" cy="4366718"/>
          </a:xfrm>
        </p:spPr>
        <p:txBody>
          <a:bodyPr>
            <a:normAutofit fontScale="85000" lnSpcReduction="20000"/>
          </a:bodyPr>
          <a:lstStyle/>
          <a:p>
            <a:pPr algn="just">
              <a:buFont typeface="Wingdings" pitchFamily="2" charset="2"/>
              <a:buChar char="§"/>
            </a:pPr>
            <a:r>
              <a:rPr lang="es-MX" dirty="0">
                <a:solidFill>
                  <a:schemeClr val="bg1"/>
                </a:solidFill>
                <a:latin typeface="Berlin Sans FB" pitchFamily="34" charset="0"/>
              </a:rPr>
              <a:t>E</a:t>
            </a:r>
            <a:r>
              <a:rPr lang="es-MX" dirty="0" smtClean="0">
                <a:solidFill>
                  <a:schemeClr val="bg1"/>
                </a:solidFill>
                <a:latin typeface="Berlin Sans FB" pitchFamily="34" charset="0"/>
              </a:rPr>
              <a:t>s </a:t>
            </a:r>
            <a:r>
              <a:rPr lang="es-MX" dirty="0">
                <a:solidFill>
                  <a:schemeClr val="bg1"/>
                </a:solidFill>
                <a:latin typeface="Berlin Sans FB" pitchFamily="34" charset="0"/>
              </a:rPr>
              <a:t>la propiedad que presentan algunos materiales y seres vivos de emitir luz cuando son sometidos a determinada temperatura. Esta luz es visible solamente en la </a:t>
            </a:r>
            <a:r>
              <a:rPr lang="es-MX" dirty="0" smtClean="0">
                <a:solidFill>
                  <a:schemeClr val="bg1"/>
                </a:solidFill>
                <a:latin typeface="Berlin Sans FB" pitchFamily="34" charset="0"/>
              </a:rPr>
              <a:t>oscuridad.</a:t>
            </a:r>
          </a:p>
          <a:p>
            <a:pPr algn="just">
              <a:buFont typeface="Wingdings" pitchFamily="2" charset="2"/>
              <a:buChar char="§"/>
            </a:pPr>
            <a:endParaRPr lang="es-MX" dirty="0" smtClean="0">
              <a:solidFill>
                <a:schemeClr val="bg1"/>
              </a:solidFill>
              <a:latin typeface="Berlin Sans FB" pitchFamily="34" charset="0"/>
            </a:endParaRPr>
          </a:p>
          <a:p>
            <a:pPr algn="just">
              <a:buFont typeface="Wingdings" pitchFamily="2" charset="2"/>
              <a:buChar char="§"/>
            </a:pPr>
            <a:r>
              <a:rPr lang="es-MX" dirty="0" smtClean="0">
                <a:solidFill>
                  <a:schemeClr val="bg1"/>
                </a:solidFill>
                <a:latin typeface="Berlin Sans FB" pitchFamily="34" charset="0"/>
              </a:rPr>
              <a:t>Energía radiante emitida por átomos o</a:t>
            </a:r>
            <a:r>
              <a:rPr lang="es-MX" dirty="0" smtClean="0">
                <a:latin typeface="Berlin Sans FB" pitchFamily="34" charset="0"/>
              </a:rPr>
              <a:t> </a:t>
            </a:r>
            <a:r>
              <a:rPr lang="es-MX" dirty="0" smtClean="0">
                <a:solidFill>
                  <a:schemeClr val="bg1"/>
                </a:solidFill>
                <a:latin typeface="Berlin Sans FB" pitchFamily="34" charset="0"/>
              </a:rPr>
              <a:t>moléculas cuando sufren una transición  desde un estado excitado a uno de menor energía. </a:t>
            </a:r>
          </a:p>
          <a:p>
            <a:pPr algn="just">
              <a:buFont typeface="Wingdings" pitchFamily="2" charset="2"/>
              <a:buChar char="§"/>
            </a:pPr>
            <a:endParaRPr lang="es-MX" dirty="0" smtClean="0">
              <a:solidFill>
                <a:schemeClr val="bg1"/>
              </a:solidFill>
            </a:endParaRPr>
          </a:p>
          <a:p>
            <a:pPr algn="just">
              <a:buFont typeface="Wingdings" pitchFamily="2" charset="2"/>
              <a:buChar char="§"/>
            </a:pPr>
            <a:r>
              <a:rPr lang="es-MX" dirty="0" smtClean="0">
                <a:solidFill>
                  <a:schemeClr val="bg1"/>
                </a:solidFill>
                <a:latin typeface="Berlin Sans FB" pitchFamily="34" charset="0"/>
              </a:rPr>
              <a:t>Es la emisión de luz por absorción de energía en el estado excitado de la molécula. </a:t>
            </a:r>
          </a:p>
          <a:p>
            <a:pPr marL="0" indent="0" algn="just">
              <a:buNone/>
            </a:pPr>
            <a:endParaRPr lang="es-MX" dirty="0"/>
          </a:p>
        </p:txBody>
      </p:sp>
      <p:sp>
        <p:nvSpPr>
          <p:cNvPr id="4" name="3 Flecha abajo"/>
          <p:cNvSpPr/>
          <p:nvPr/>
        </p:nvSpPr>
        <p:spPr>
          <a:xfrm>
            <a:off x="1907704" y="1090857"/>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93258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3068960"/>
            <a:ext cx="8229600" cy="1143000"/>
          </a:xfrm>
        </p:spPr>
        <p:txBody>
          <a:bodyPr>
            <a:noAutofit/>
          </a:bodyPr>
          <a:lstStyle/>
          <a:p>
            <a:r>
              <a:rPr lang="es-MX" sz="8000" b="1" dirty="0" smtClean="0">
                <a:latin typeface="Bauhaus 93" pitchFamily="82" charset="0"/>
              </a:rPr>
              <a:t>Fluorescencia</a:t>
            </a:r>
            <a:endParaRPr lang="es-MX" sz="8000" dirty="0">
              <a:latin typeface="Bauhaus 93" pitchFamily="82" charset="0"/>
            </a:endParaRPr>
          </a:p>
        </p:txBody>
      </p:sp>
    </p:spTree>
    <p:extLst>
      <p:ext uri="{BB962C8B-B14F-4D97-AF65-F5344CB8AC3E}">
        <p14:creationId xmlns:p14="http://schemas.microsoft.com/office/powerpoint/2010/main" val="1647690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5400" b="1" dirty="0" smtClean="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rPr>
              <a:t>DEFINICIÓN</a:t>
            </a:r>
            <a:r>
              <a:rPr lang="es-MX" sz="5400"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lin Sans FB" pitchFamily="34" charset="0"/>
              </a:rPr>
              <a:t> </a:t>
            </a:r>
            <a:endParaRPr lang="es-MX" sz="5400"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457200" y="1600200"/>
            <a:ext cx="8229600" cy="4421087"/>
          </a:xfrm>
        </p:spPr>
        <p:txBody>
          <a:bodyPr/>
          <a:lstStyle/>
          <a:p>
            <a:pPr algn="just">
              <a:buFont typeface="Wingdings" pitchFamily="2" charset="2"/>
              <a:buChar char="§"/>
            </a:pPr>
            <a:r>
              <a:rPr lang="es-MX" dirty="0" smtClean="0">
                <a:solidFill>
                  <a:schemeClr val="bg1"/>
                </a:solidFill>
                <a:latin typeface="Berlin Sans FB" pitchFamily="34" charset="0"/>
              </a:rPr>
              <a:t>Es el proceso de emisión de la luz que acompaña a la transición espontanea de una molécula desde el estado excitado hasta el nivel de menor energía. </a:t>
            </a:r>
          </a:p>
          <a:p>
            <a:pPr algn="just">
              <a:buFont typeface="Wingdings" pitchFamily="2" charset="2"/>
              <a:buChar char="§"/>
            </a:pPr>
            <a:r>
              <a:rPr lang="es-MX" dirty="0" smtClean="0">
                <a:solidFill>
                  <a:schemeClr val="bg1"/>
                </a:solidFill>
                <a:latin typeface="Berlin Sans FB" pitchFamily="34" charset="0"/>
              </a:rPr>
              <a:t>Es la radiación UV- visible que emiten los átomos o las moléculas que se han excitado al absorber la radiación.  </a:t>
            </a:r>
          </a:p>
          <a:p>
            <a:pPr algn="just">
              <a:buFont typeface="Wingdings" pitchFamily="2" charset="2"/>
              <a:buChar char="§"/>
            </a:pPr>
            <a:endParaRPr lang="es-MX" dirty="0">
              <a:solidFill>
                <a:schemeClr val="bg1"/>
              </a:solidFill>
              <a:latin typeface="Berlin Sans FB" pitchFamily="34" charset="0"/>
            </a:endParaRPr>
          </a:p>
        </p:txBody>
      </p:sp>
      <p:sp>
        <p:nvSpPr>
          <p:cNvPr id="4" name="3 Flecha abajo"/>
          <p:cNvSpPr/>
          <p:nvPr/>
        </p:nvSpPr>
        <p:spPr>
          <a:xfrm>
            <a:off x="1835696" y="1201468"/>
            <a:ext cx="484632" cy="489204"/>
          </a:xfrm>
          <a:prstGeom prst="down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5099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lstStyle/>
          <a:p>
            <a:r>
              <a:rPr lang="es-ES" b="1" dirty="0" smtClean="0">
                <a:ln w="18000">
                  <a:solidFill>
                    <a:srgbClr val="92D050"/>
                  </a:solidFill>
                  <a:prstDash val="solid"/>
                  <a:miter lim="800000"/>
                </a:ln>
                <a:noFill/>
                <a:effectLst>
                  <a:glow rad="101600">
                    <a:srgbClr val="92D050">
                      <a:alpha val="40000"/>
                    </a:srgbClr>
                  </a:glow>
                  <a:outerShdw blurRad="25500" dist="23000" dir="7020000" algn="tl">
                    <a:srgbClr val="000000">
                      <a:alpha val="50000"/>
                    </a:srgbClr>
                  </a:outerShdw>
                </a:effectLst>
                <a:latin typeface="Berlin Sans FB" pitchFamily="34" charset="0"/>
              </a:rPr>
              <a:t>La fluorescencia… </a:t>
            </a:r>
            <a:endParaRPr lang="es-MX" b="1" dirty="0">
              <a:ln w="18000">
                <a:solidFill>
                  <a:srgbClr val="92D050"/>
                </a:solidFill>
                <a:prstDash val="solid"/>
                <a:miter lim="800000"/>
              </a:ln>
              <a:noFill/>
              <a:effectLst>
                <a:glow rad="101600">
                  <a:srgbClr val="92D050">
                    <a:alpha val="40000"/>
                  </a:srgbClr>
                </a:glow>
                <a:outerShdw blurRad="25500" dist="23000" dir="7020000" algn="tl">
                  <a:srgbClr val="000000">
                    <a:alpha val="50000"/>
                  </a:srgbClr>
                </a:outerShdw>
              </a:effectLst>
            </a:endParaRPr>
          </a:p>
        </p:txBody>
      </p:sp>
      <p:sp>
        <p:nvSpPr>
          <p:cNvPr id="3" name="2 Marcador de contenido"/>
          <p:cNvSpPr>
            <a:spLocks noGrp="1"/>
          </p:cNvSpPr>
          <p:nvPr>
            <p:ph idx="1"/>
          </p:nvPr>
        </p:nvSpPr>
        <p:spPr>
          <a:xfrm>
            <a:off x="457200" y="1600200"/>
            <a:ext cx="8229600" cy="4781128"/>
          </a:xfrm>
        </p:spPr>
        <p:txBody>
          <a:bodyPr>
            <a:normAutofit fontScale="77500" lnSpcReduction="20000"/>
          </a:bodyPr>
          <a:lstStyle/>
          <a:p>
            <a:pPr algn="just"/>
            <a:r>
              <a:rPr lang="es-ES" b="1" spc="200" dirty="0" smtClean="0">
                <a:ln w="29210">
                  <a:solidFill>
                    <a:srgbClr val="92D050"/>
                  </a:solidFill>
                </a:ln>
                <a:solidFill>
                  <a:srgbClr val="92D050">
                    <a:alpha val="50000"/>
                  </a:srgbClr>
                </a:solidFill>
                <a:effectLst>
                  <a:innerShdw blurRad="50800" dist="50800" dir="8100000">
                    <a:srgbClr val="7D7D7D">
                      <a:alpha val="73000"/>
                    </a:srgbClr>
                  </a:innerShdw>
                </a:effectLst>
                <a:latin typeface="Berlin Sans FB" pitchFamily="34" charset="0"/>
              </a:rPr>
              <a:t>Consiste en:</a:t>
            </a:r>
          </a:p>
          <a:p>
            <a:pPr marL="514350" indent="-514350" algn="just">
              <a:buFont typeface="+mj-lt"/>
              <a:buAutoNum type="arabicPeriod"/>
            </a:pPr>
            <a:r>
              <a:rPr lang="es-ES" dirty="0" smtClean="0">
                <a:solidFill>
                  <a:schemeClr val="bg1"/>
                </a:solidFill>
                <a:latin typeface="Berlin Sans FB" pitchFamily="34" charset="0"/>
              </a:rPr>
              <a:t>Átomos o las moléculas son excitados por absorción de la radiación electromagnética. </a:t>
            </a:r>
          </a:p>
          <a:p>
            <a:pPr marL="514350" indent="-514350" algn="just">
              <a:buFont typeface="+mj-lt"/>
              <a:buAutoNum type="arabicPeriod"/>
            </a:pPr>
            <a:r>
              <a:rPr lang="es-ES" dirty="0" smtClean="0">
                <a:solidFill>
                  <a:schemeClr val="bg1"/>
                </a:solidFill>
                <a:latin typeface="Berlin Sans FB" pitchFamily="34" charset="0"/>
              </a:rPr>
              <a:t>Las especies que han sido excitadas se relajan luego hacia el estado fundamental, liberando el exceso de energía en forma de fotones. </a:t>
            </a:r>
          </a:p>
          <a:p>
            <a:pPr algn="just">
              <a:buFont typeface="Wingdings" pitchFamily="2" charset="2"/>
              <a:buChar char="ü"/>
            </a:pPr>
            <a:r>
              <a:rPr lang="es-ES" b="1" spc="200" dirty="0">
                <a:ln w="29210">
                  <a:solidFill>
                    <a:srgbClr val="92D050"/>
                  </a:solidFill>
                </a:ln>
                <a:solidFill>
                  <a:srgbClr val="92D050">
                    <a:alpha val="50000"/>
                  </a:srgbClr>
                </a:solidFill>
                <a:effectLst>
                  <a:innerShdw blurRad="50800" dist="50800" dir="8100000">
                    <a:srgbClr val="7D7D7D">
                      <a:alpha val="73000"/>
                    </a:srgbClr>
                  </a:innerShdw>
                </a:effectLst>
                <a:latin typeface="Berlin Sans FB" pitchFamily="34" charset="0"/>
              </a:rPr>
              <a:t>Ventaja:</a:t>
            </a:r>
          </a:p>
          <a:p>
            <a:pPr algn="just"/>
            <a:r>
              <a:rPr lang="es-ES" dirty="0" smtClean="0">
                <a:solidFill>
                  <a:schemeClr val="bg1"/>
                </a:solidFill>
                <a:latin typeface="Berlin Sans FB" pitchFamily="34" charset="0"/>
              </a:rPr>
              <a:t>elevada sensibilidad por lo que se han detectado moléculas únicas de especies seleccionadas y en condiciones controladas.</a:t>
            </a:r>
          </a:p>
          <a:p>
            <a:pPr algn="just"/>
            <a:r>
              <a:rPr lang="es-ES" dirty="0" smtClean="0">
                <a:solidFill>
                  <a:schemeClr val="bg1"/>
                </a:solidFill>
                <a:latin typeface="Berlin Sans FB" pitchFamily="34" charset="0"/>
              </a:rPr>
              <a:t>amplio intervalo de concentración lineal, el cual es significativamente mayor que el que se encuentra en la espectroscopia de absorción.</a:t>
            </a:r>
            <a:endParaRPr lang="es-MX" dirty="0" smtClean="0">
              <a:solidFill>
                <a:schemeClr val="bg1"/>
              </a:solidFill>
              <a:latin typeface="Berlin Sans FB" pitchFamily="34" charset="0"/>
            </a:endParaRPr>
          </a:p>
          <a:p>
            <a:endParaRPr lang="es-MX" dirty="0" smtClean="0"/>
          </a:p>
          <a:p>
            <a:endParaRPr lang="es-MX" dirty="0"/>
          </a:p>
        </p:txBody>
      </p:sp>
    </p:spTree>
    <p:extLst>
      <p:ext uri="{BB962C8B-B14F-4D97-AF65-F5344CB8AC3E}">
        <p14:creationId xmlns:p14="http://schemas.microsoft.com/office/powerpoint/2010/main" val="19564090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5400" b="1" dirty="0" smtClean="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rPr>
              <a:t>APLICACIONES </a:t>
            </a:r>
            <a:endParaRPr lang="es-MX" sz="5400" b="1" dirty="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p:txBody>
          <a:bodyPr>
            <a:normAutofit lnSpcReduction="10000"/>
          </a:bodyPr>
          <a:lstStyle/>
          <a:p>
            <a:pPr lvl="0"/>
            <a:r>
              <a:rPr lang="es-MX" dirty="0">
                <a:solidFill>
                  <a:schemeClr val="accent1"/>
                </a:solidFill>
                <a:latin typeface="Berlin Sans FB" pitchFamily="34" charset="0"/>
              </a:rPr>
              <a:t>Localización </a:t>
            </a:r>
            <a:r>
              <a:rPr lang="es-MX" dirty="0" err="1">
                <a:solidFill>
                  <a:schemeClr val="accent1"/>
                </a:solidFill>
                <a:latin typeface="Berlin Sans FB" pitchFamily="34" charset="0"/>
              </a:rPr>
              <a:t>subcelular</a:t>
            </a:r>
            <a:r>
              <a:rPr lang="es-MX" dirty="0">
                <a:solidFill>
                  <a:schemeClr val="accent1"/>
                </a:solidFill>
                <a:latin typeface="Berlin Sans FB" pitchFamily="34" charset="0"/>
              </a:rPr>
              <a:t> </a:t>
            </a:r>
          </a:p>
          <a:p>
            <a:pPr lvl="0"/>
            <a:r>
              <a:rPr lang="es-MX" dirty="0">
                <a:solidFill>
                  <a:srgbClr val="FFFF00"/>
                </a:solidFill>
                <a:latin typeface="Berlin Sans FB" pitchFamily="34" charset="0"/>
              </a:rPr>
              <a:t>Cambios en la concentración </a:t>
            </a:r>
          </a:p>
          <a:p>
            <a:pPr lvl="0"/>
            <a:r>
              <a:rPr lang="es-MX" dirty="0">
                <a:solidFill>
                  <a:srgbClr val="92D050"/>
                </a:solidFill>
                <a:latin typeface="Berlin Sans FB" pitchFamily="34" charset="0"/>
              </a:rPr>
              <a:t>Interacciones moleculares </a:t>
            </a:r>
          </a:p>
          <a:p>
            <a:pPr lvl="0"/>
            <a:r>
              <a:rPr lang="es-MX" dirty="0">
                <a:solidFill>
                  <a:srgbClr val="0099FF"/>
                </a:solidFill>
                <a:latin typeface="Berlin Sans FB" pitchFamily="34" charset="0"/>
              </a:rPr>
              <a:t>Cambios conformacionales </a:t>
            </a:r>
          </a:p>
          <a:p>
            <a:pPr lvl="0"/>
            <a:r>
              <a:rPr lang="es-MX" dirty="0">
                <a:solidFill>
                  <a:srgbClr val="FF0000"/>
                </a:solidFill>
                <a:latin typeface="Berlin Sans FB" pitchFamily="34" charset="0"/>
              </a:rPr>
              <a:t>Distancias </a:t>
            </a:r>
            <a:r>
              <a:rPr lang="es-MX" dirty="0" err="1">
                <a:solidFill>
                  <a:srgbClr val="FF0000"/>
                </a:solidFill>
                <a:latin typeface="Berlin Sans FB" pitchFamily="34" charset="0"/>
              </a:rPr>
              <a:t>intra</a:t>
            </a:r>
            <a:r>
              <a:rPr lang="es-MX" dirty="0">
                <a:solidFill>
                  <a:srgbClr val="FF0000"/>
                </a:solidFill>
                <a:latin typeface="Berlin Sans FB" pitchFamily="34" charset="0"/>
              </a:rPr>
              <a:t>/intermoleculares </a:t>
            </a:r>
          </a:p>
          <a:p>
            <a:pPr lvl="0"/>
            <a:r>
              <a:rPr lang="es-MX" dirty="0">
                <a:solidFill>
                  <a:schemeClr val="accent1">
                    <a:lumMod val="40000"/>
                    <a:lumOff val="60000"/>
                  </a:schemeClr>
                </a:solidFill>
                <a:latin typeface="Berlin Sans FB" pitchFamily="34" charset="0"/>
              </a:rPr>
              <a:t>Difusión rotacional </a:t>
            </a:r>
          </a:p>
          <a:p>
            <a:pPr lvl="0"/>
            <a:r>
              <a:rPr lang="es-MX" dirty="0">
                <a:solidFill>
                  <a:schemeClr val="accent4">
                    <a:lumMod val="60000"/>
                    <a:lumOff val="40000"/>
                  </a:schemeClr>
                </a:solidFill>
                <a:latin typeface="Berlin Sans FB" pitchFamily="34" charset="0"/>
              </a:rPr>
              <a:t>Caracterización estructural </a:t>
            </a:r>
          </a:p>
          <a:p>
            <a:pPr lvl="0"/>
            <a:r>
              <a:rPr lang="es-MX" dirty="0">
                <a:solidFill>
                  <a:schemeClr val="accent5">
                    <a:lumMod val="40000"/>
                    <a:lumOff val="60000"/>
                  </a:schemeClr>
                </a:solidFill>
                <a:latin typeface="Berlin Sans FB" pitchFamily="34" charset="0"/>
              </a:rPr>
              <a:t>Actividad enzimática</a:t>
            </a:r>
          </a:p>
          <a:p>
            <a:endParaRPr lang="es-MX" dirty="0">
              <a:solidFill>
                <a:schemeClr val="bg1"/>
              </a:solidFill>
              <a:latin typeface="Berlin Sans FB" pitchFamily="34" charset="0"/>
            </a:endParaRPr>
          </a:p>
        </p:txBody>
      </p:sp>
    </p:spTree>
    <p:extLst>
      <p:ext uri="{BB962C8B-B14F-4D97-AF65-F5344CB8AC3E}">
        <p14:creationId xmlns:p14="http://schemas.microsoft.com/office/powerpoint/2010/main" val="450088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algn="just"/>
            <a:r>
              <a:rPr lang="es-MX" sz="2400" dirty="0">
                <a:solidFill>
                  <a:schemeClr val="accent5">
                    <a:lumMod val="40000"/>
                    <a:lumOff val="60000"/>
                  </a:schemeClr>
                </a:solidFill>
                <a:latin typeface="Berlin Sans FB" pitchFamily="34" charset="0"/>
              </a:rPr>
              <a:t>Determinación de sustancias en una mezcla; complejo vitamínico diverso. </a:t>
            </a:r>
            <a:endParaRPr lang="es-MX" sz="2400" dirty="0" smtClean="0">
              <a:solidFill>
                <a:schemeClr val="accent5">
                  <a:lumMod val="40000"/>
                  <a:lumOff val="60000"/>
                </a:schemeClr>
              </a:solidFill>
              <a:latin typeface="Berlin Sans FB" pitchFamily="34" charset="0"/>
            </a:endParaRPr>
          </a:p>
          <a:p>
            <a:pPr algn="just"/>
            <a:endParaRPr lang="es-MX" sz="2400" dirty="0">
              <a:solidFill>
                <a:schemeClr val="bg1"/>
              </a:solidFill>
              <a:latin typeface="Berlin Sans FB" pitchFamily="34" charset="0"/>
            </a:endParaRPr>
          </a:p>
          <a:p>
            <a:pPr lvl="0" algn="just"/>
            <a:r>
              <a:rPr lang="es-MX" sz="2400" dirty="0">
                <a:solidFill>
                  <a:schemeClr val="bg1"/>
                </a:solidFill>
                <a:latin typeface="Berlin Sans FB" pitchFamily="34" charset="0"/>
              </a:rPr>
              <a:t> </a:t>
            </a:r>
            <a:r>
              <a:rPr lang="es-MX" sz="2400" dirty="0">
                <a:solidFill>
                  <a:srgbClr val="FF0000"/>
                </a:solidFill>
                <a:latin typeface="Berlin Sans FB" pitchFamily="34" charset="0"/>
              </a:rPr>
              <a:t>Determinación de farmacocinética</a:t>
            </a:r>
            <a:r>
              <a:rPr lang="es-MX" sz="2400" dirty="0">
                <a:solidFill>
                  <a:schemeClr val="bg1"/>
                </a:solidFill>
                <a:latin typeface="Berlin Sans FB" pitchFamily="34" charset="0"/>
              </a:rPr>
              <a:t>. </a:t>
            </a:r>
            <a:endParaRPr lang="es-MX" sz="2400" dirty="0" smtClean="0">
              <a:solidFill>
                <a:schemeClr val="bg1"/>
              </a:solidFill>
              <a:latin typeface="Berlin Sans FB" pitchFamily="34" charset="0"/>
            </a:endParaRPr>
          </a:p>
          <a:p>
            <a:pPr lvl="0" algn="just"/>
            <a:endParaRPr lang="es-MX" sz="2400" dirty="0">
              <a:solidFill>
                <a:schemeClr val="bg1"/>
              </a:solidFill>
              <a:latin typeface="Berlin Sans FB" pitchFamily="34" charset="0"/>
            </a:endParaRPr>
          </a:p>
          <a:p>
            <a:pPr lvl="0" algn="just"/>
            <a:r>
              <a:rPr lang="es-MX" sz="2400" dirty="0">
                <a:solidFill>
                  <a:schemeClr val="accent1">
                    <a:lumMod val="75000"/>
                  </a:schemeClr>
                </a:solidFill>
                <a:latin typeface="Berlin Sans FB" pitchFamily="34" charset="0"/>
              </a:rPr>
              <a:t>Elaboración de </a:t>
            </a:r>
            <a:r>
              <a:rPr lang="es-MX" sz="2400" dirty="0" smtClean="0">
                <a:solidFill>
                  <a:schemeClr val="accent1">
                    <a:lumMod val="75000"/>
                  </a:schemeClr>
                </a:solidFill>
                <a:latin typeface="Berlin Sans FB" pitchFamily="34" charset="0"/>
              </a:rPr>
              <a:t>antibióticos ya que la </a:t>
            </a:r>
            <a:r>
              <a:rPr lang="es-MX" sz="2400" dirty="0">
                <a:solidFill>
                  <a:schemeClr val="accent1">
                    <a:lumMod val="75000"/>
                  </a:schemeClr>
                </a:solidFill>
                <a:latin typeface="Berlin Sans FB" pitchFamily="34" charset="0"/>
              </a:rPr>
              <a:t>unión de anticuerpos a </a:t>
            </a:r>
            <a:r>
              <a:rPr lang="es-MX" sz="2400" dirty="0" err="1" smtClean="0">
                <a:solidFill>
                  <a:schemeClr val="accent1">
                    <a:lumMod val="75000"/>
                  </a:schemeClr>
                </a:solidFill>
                <a:latin typeface="Berlin Sans FB" pitchFamily="34" charset="0"/>
              </a:rPr>
              <a:t>fluorocromos</a:t>
            </a:r>
            <a:r>
              <a:rPr lang="es-MX" sz="2400" dirty="0" smtClean="0">
                <a:solidFill>
                  <a:schemeClr val="accent1">
                    <a:lumMod val="75000"/>
                  </a:schemeClr>
                </a:solidFill>
                <a:latin typeface="Berlin Sans FB" pitchFamily="34" charset="0"/>
              </a:rPr>
              <a:t>  </a:t>
            </a:r>
            <a:r>
              <a:rPr lang="es-MX" sz="2400" dirty="0">
                <a:solidFill>
                  <a:schemeClr val="accent1">
                    <a:lumMod val="75000"/>
                  </a:schemeClr>
                </a:solidFill>
                <a:latin typeface="Berlin Sans FB" pitchFamily="34" charset="0"/>
              </a:rPr>
              <a:t>(Los </a:t>
            </a:r>
            <a:r>
              <a:rPr lang="es-MX" sz="2400" dirty="0" err="1">
                <a:solidFill>
                  <a:schemeClr val="accent1">
                    <a:lumMod val="75000"/>
                  </a:schemeClr>
                </a:solidFill>
                <a:latin typeface="Berlin Sans FB" pitchFamily="34" charset="0"/>
              </a:rPr>
              <a:t>fluorocromos</a:t>
            </a:r>
            <a:r>
              <a:rPr lang="es-MX" sz="2400" dirty="0">
                <a:solidFill>
                  <a:schemeClr val="accent1">
                    <a:lumMod val="75000"/>
                  </a:schemeClr>
                </a:solidFill>
                <a:latin typeface="Berlin Sans FB" pitchFamily="34" charset="0"/>
              </a:rPr>
              <a:t> son moléculas químicas que absorben luz a una determinada longitud de onda y emiten a otra diferente) mejora la especificidad. </a:t>
            </a:r>
          </a:p>
          <a:p>
            <a:pPr lvl="0" algn="just"/>
            <a:endParaRPr lang="es-MX" sz="2400" dirty="0">
              <a:solidFill>
                <a:schemeClr val="bg1"/>
              </a:solidFill>
              <a:latin typeface="Berlin Sans FB" pitchFamily="34" charset="0"/>
            </a:endParaRPr>
          </a:p>
          <a:p>
            <a:pPr algn="just"/>
            <a:r>
              <a:rPr lang="es-MX" sz="2400" dirty="0">
                <a:solidFill>
                  <a:srgbClr val="FFC000"/>
                </a:solidFill>
                <a:latin typeface="Berlin Sans FB" pitchFamily="34" charset="0"/>
              </a:rPr>
              <a:t>En el desarrollo de un </a:t>
            </a:r>
            <a:r>
              <a:rPr lang="es-MX" sz="2400" dirty="0" smtClean="0">
                <a:solidFill>
                  <a:srgbClr val="FFC000"/>
                </a:solidFill>
                <a:latin typeface="Berlin Sans FB" pitchFamily="34" charset="0"/>
              </a:rPr>
              <a:t>fármaco con </a:t>
            </a:r>
            <a:r>
              <a:rPr lang="es-MX" sz="2400" dirty="0">
                <a:solidFill>
                  <a:srgbClr val="FFC000"/>
                </a:solidFill>
                <a:latin typeface="Berlin Sans FB" pitchFamily="34" charset="0"/>
              </a:rPr>
              <a:t>el fin saber en qué sitio el fármaco se unirá a una cierta proteína o </a:t>
            </a:r>
            <a:r>
              <a:rPr lang="es-MX" sz="2400" dirty="0" err="1">
                <a:solidFill>
                  <a:srgbClr val="FFC000"/>
                </a:solidFill>
                <a:latin typeface="Berlin Sans FB" pitchFamily="34" charset="0"/>
              </a:rPr>
              <a:t>biomolécula</a:t>
            </a:r>
            <a:r>
              <a:rPr lang="es-MX" sz="2400" dirty="0">
                <a:solidFill>
                  <a:srgbClr val="FFC000"/>
                </a:solidFill>
                <a:latin typeface="Berlin Sans FB" pitchFamily="34" charset="0"/>
              </a:rPr>
              <a:t> y posteriormente llevar a cabo su acción. </a:t>
            </a:r>
          </a:p>
          <a:p>
            <a:pPr algn="just"/>
            <a:endParaRPr lang="es-MX" sz="2400" dirty="0">
              <a:solidFill>
                <a:schemeClr val="bg1"/>
              </a:solidFill>
              <a:latin typeface="Berlin Sans FB" pitchFamily="34" charset="0"/>
            </a:endParaRPr>
          </a:p>
          <a:p>
            <a:pPr algn="just"/>
            <a:r>
              <a:rPr lang="es-MX" sz="2400" dirty="0">
                <a:solidFill>
                  <a:srgbClr val="92D050"/>
                </a:solidFill>
                <a:latin typeface="Berlin Sans FB" pitchFamily="34" charset="0"/>
              </a:rPr>
              <a:t>Determinar estructuras y enlaces </a:t>
            </a:r>
            <a:r>
              <a:rPr lang="es-MX" sz="2400" dirty="0" smtClean="0">
                <a:solidFill>
                  <a:srgbClr val="92D050"/>
                </a:solidFill>
                <a:latin typeface="Berlin Sans FB" pitchFamily="34" charset="0"/>
              </a:rPr>
              <a:t>químicos.</a:t>
            </a:r>
            <a:endParaRPr lang="es-MX" sz="2400" dirty="0">
              <a:solidFill>
                <a:srgbClr val="92D050"/>
              </a:solidFill>
              <a:latin typeface="Berlin Sans FB" pitchFamily="34" charset="0"/>
            </a:endParaRPr>
          </a:p>
          <a:p>
            <a:pPr algn="just"/>
            <a:endParaRPr lang="es-MX" sz="2400" dirty="0">
              <a:solidFill>
                <a:schemeClr val="bg1"/>
              </a:solidFill>
              <a:latin typeface="Berlin Sans FB" pitchFamily="34" charset="0"/>
            </a:endParaRPr>
          </a:p>
          <a:p>
            <a:pPr algn="just"/>
            <a:r>
              <a:rPr lang="es-MX" sz="2400" dirty="0">
                <a:solidFill>
                  <a:schemeClr val="bg1"/>
                </a:solidFill>
                <a:latin typeface="Berlin Sans FB" pitchFamily="34" charset="0"/>
              </a:rPr>
              <a:t>Lecturas de </a:t>
            </a:r>
            <a:r>
              <a:rPr lang="es-MX" sz="2400" dirty="0" smtClean="0">
                <a:solidFill>
                  <a:schemeClr val="bg1"/>
                </a:solidFill>
                <a:latin typeface="Berlin Sans FB" pitchFamily="34" charset="0"/>
              </a:rPr>
              <a:t>DNA.</a:t>
            </a:r>
            <a:endParaRPr lang="es-MX" sz="2400" dirty="0">
              <a:solidFill>
                <a:schemeClr val="bg1"/>
              </a:solidFill>
              <a:latin typeface="Berlin Sans FB" pitchFamily="34" charset="0"/>
            </a:endParaRPr>
          </a:p>
          <a:p>
            <a:pPr algn="just"/>
            <a:endParaRPr lang="es-MX" sz="2400" dirty="0"/>
          </a:p>
        </p:txBody>
      </p:sp>
    </p:spTree>
    <p:extLst>
      <p:ext uri="{BB962C8B-B14F-4D97-AF65-F5344CB8AC3E}">
        <p14:creationId xmlns:p14="http://schemas.microsoft.com/office/powerpoint/2010/main" val="2375925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23528" y="260648"/>
            <a:ext cx="8229600" cy="5780044"/>
          </a:xfrm>
          <a:prstGeom prst="rect">
            <a:avLst/>
          </a:prstGeom>
        </p:spPr>
        <p:txBody>
          <a:bodyPr wrap="square">
            <a:spAutoFit/>
          </a:bodyPr>
          <a:lstStyle/>
          <a:p>
            <a:pPr algn="just"/>
            <a:r>
              <a:rPr lang="es-MX" sz="2400" dirty="0">
                <a:solidFill>
                  <a:schemeClr val="accent2">
                    <a:lumMod val="60000"/>
                    <a:lumOff val="40000"/>
                  </a:schemeClr>
                </a:solidFill>
                <a:latin typeface="Berlin Sans FB" pitchFamily="34" charset="0"/>
              </a:rPr>
              <a:t>Los indicadores fluorescentes se han utilizado ampliamente para estudiar fenómenos biológicos en el interior de las células. </a:t>
            </a:r>
            <a:endParaRPr lang="es-MX" sz="2400" dirty="0" smtClean="0">
              <a:solidFill>
                <a:schemeClr val="accent2">
                  <a:lumMod val="60000"/>
                  <a:lumOff val="40000"/>
                </a:schemeClr>
              </a:solidFill>
              <a:latin typeface="Berlin Sans FB" pitchFamily="34" charset="0"/>
            </a:endParaRPr>
          </a:p>
          <a:p>
            <a:pPr algn="just"/>
            <a:endParaRPr lang="es-MX" sz="2400" dirty="0" smtClean="0">
              <a:solidFill>
                <a:schemeClr val="bg1"/>
              </a:solidFill>
              <a:latin typeface="Berlin Sans FB" pitchFamily="34" charset="0"/>
            </a:endParaRPr>
          </a:p>
          <a:p>
            <a:pPr algn="just"/>
            <a:r>
              <a:rPr lang="es-MX" sz="2400" dirty="0" smtClean="0">
                <a:solidFill>
                  <a:schemeClr val="accent2">
                    <a:lumMod val="60000"/>
                    <a:lumOff val="40000"/>
                  </a:schemeClr>
                </a:solidFill>
                <a:latin typeface="Berlin Sans FB" pitchFamily="34" charset="0"/>
              </a:rPr>
              <a:t>SONDA IÓNICA, </a:t>
            </a:r>
            <a:r>
              <a:rPr lang="es-MX" sz="2400" dirty="0">
                <a:solidFill>
                  <a:schemeClr val="accent2">
                    <a:lumMod val="60000"/>
                    <a:lumOff val="40000"/>
                  </a:schemeClr>
                </a:solidFill>
                <a:latin typeface="Berlin Sans FB" pitchFamily="34" charset="0"/>
              </a:rPr>
              <a:t>que cambia su espectro de excitación o emisión cuando une iones específicos como Ca2+ o Na+. Estos indicadores sirven para registrar fenómenos que ocurren en distintas partes de las neuronas o vigilar simultáneamente la actividad de un conjunto de neuronas. </a:t>
            </a:r>
            <a:endParaRPr lang="es-MX" sz="2400" dirty="0" smtClean="0">
              <a:solidFill>
                <a:schemeClr val="accent2">
                  <a:lumMod val="60000"/>
                  <a:lumOff val="40000"/>
                </a:schemeClr>
              </a:solidFill>
              <a:latin typeface="Berlin Sans FB" pitchFamily="34" charset="0"/>
            </a:endParaRPr>
          </a:p>
          <a:p>
            <a:pPr algn="just"/>
            <a:endParaRPr lang="es-MX" sz="2400" dirty="0" smtClean="0">
              <a:solidFill>
                <a:schemeClr val="bg1"/>
              </a:solidFill>
              <a:latin typeface="Berlin Sans FB" pitchFamily="34" charset="0"/>
            </a:endParaRPr>
          </a:p>
          <a:p>
            <a:pPr algn="just"/>
            <a:r>
              <a:rPr lang="es-ES" sz="2400" dirty="0" smtClean="0">
                <a:solidFill>
                  <a:srgbClr val="FFFF00"/>
                </a:solidFill>
                <a:latin typeface="Berlin Sans FB" pitchFamily="34" charset="0"/>
              </a:rPr>
              <a:t>Detección de cromatografía fina o electroforesis capilar.</a:t>
            </a:r>
          </a:p>
          <a:p>
            <a:pPr algn="just"/>
            <a:endParaRPr lang="es-ES" sz="2400" dirty="0">
              <a:solidFill>
                <a:srgbClr val="FFFF00"/>
              </a:solidFill>
              <a:latin typeface="Berlin Sans FB" pitchFamily="34" charset="0"/>
            </a:endParaRPr>
          </a:p>
          <a:p>
            <a:pPr algn="just"/>
            <a:r>
              <a:rPr lang="es-ES" sz="2400" dirty="0" smtClean="0">
                <a:solidFill>
                  <a:srgbClr val="00B0F0"/>
                </a:solidFill>
                <a:latin typeface="Berlin Sans FB" pitchFamily="34" charset="0"/>
              </a:rPr>
              <a:t>HPLC para la determinación de proteínas </a:t>
            </a:r>
            <a:endParaRPr lang="es-ES" sz="2400" dirty="0">
              <a:solidFill>
                <a:srgbClr val="00B0F0"/>
              </a:solidFill>
              <a:latin typeface="Berlin Sans FB" pitchFamily="34" charset="0"/>
            </a:endParaRPr>
          </a:p>
          <a:p>
            <a:pPr algn="just"/>
            <a:endParaRPr lang="es-MX" sz="2400" dirty="0">
              <a:solidFill>
                <a:schemeClr val="bg1"/>
              </a:solidFill>
              <a:latin typeface="Berlin Sans FB" pitchFamily="34" charset="0"/>
            </a:endParaRPr>
          </a:p>
        </p:txBody>
      </p:sp>
    </p:spTree>
    <p:extLst>
      <p:ext uri="{BB962C8B-B14F-4D97-AF65-F5344CB8AC3E}">
        <p14:creationId xmlns:p14="http://schemas.microsoft.com/office/powerpoint/2010/main" val="31407158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5400" b="1" dirty="0" smtClean="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EQUIPO</a:t>
            </a:r>
            <a:endParaRPr lang="es-MX" sz="54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endParaRPr>
          </a:p>
        </p:txBody>
      </p:sp>
      <p:sp>
        <p:nvSpPr>
          <p:cNvPr id="5" name="4 Marcador de contenido"/>
          <p:cNvSpPr>
            <a:spLocks noGrp="1"/>
          </p:cNvSpPr>
          <p:nvPr>
            <p:ph idx="1"/>
          </p:nvPr>
        </p:nvSpPr>
        <p:spPr>
          <a:xfrm>
            <a:off x="251520" y="1600200"/>
            <a:ext cx="8712968" cy="4525963"/>
          </a:xfrm>
        </p:spPr>
        <p:txBody>
          <a:bodyPr>
            <a:normAutofit/>
          </a:bodyPr>
          <a:lstStyle/>
          <a:p>
            <a:r>
              <a:rPr lang="es-MX" dirty="0" err="1" smtClean="0">
                <a:solidFill>
                  <a:schemeClr val="bg1"/>
                </a:solidFill>
                <a:latin typeface="Berlin Sans FB" pitchFamily="34" charset="0"/>
              </a:rPr>
              <a:t>Fluorómetros</a:t>
            </a:r>
            <a:r>
              <a:rPr lang="es-MX" dirty="0" smtClean="0">
                <a:solidFill>
                  <a:schemeClr val="bg1"/>
                </a:solidFill>
                <a:latin typeface="Berlin Sans FB" pitchFamily="34" charset="0"/>
              </a:rPr>
              <a:t> </a:t>
            </a:r>
          </a:p>
          <a:p>
            <a:r>
              <a:rPr lang="es-MX" dirty="0" err="1" smtClean="0">
                <a:solidFill>
                  <a:schemeClr val="bg1"/>
                </a:solidFill>
                <a:latin typeface="Berlin Sans FB" pitchFamily="34" charset="0"/>
              </a:rPr>
              <a:t>Espectrofluorímetros</a:t>
            </a:r>
            <a:r>
              <a:rPr lang="es-MX" dirty="0" smtClean="0">
                <a:solidFill>
                  <a:schemeClr val="bg1"/>
                </a:solidFill>
                <a:latin typeface="Berlin Sans FB" pitchFamily="34" charset="0"/>
              </a:rPr>
              <a:t>: </a:t>
            </a:r>
          </a:p>
          <a:p>
            <a:pPr marL="0" indent="0">
              <a:buNone/>
            </a:pPr>
            <a:r>
              <a:rPr lang="es-MX" dirty="0" smtClean="0">
                <a:solidFill>
                  <a:schemeClr val="bg1"/>
                </a:solidFill>
                <a:latin typeface="Berlin Sans FB" pitchFamily="34" charset="0"/>
              </a:rPr>
              <a:t>Instrumento equipado con 2 </a:t>
            </a:r>
            <a:r>
              <a:rPr lang="es-MX" dirty="0" err="1" smtClean="0">
                <a:solidFill>
                  <a:schemeClr val="bg1"/>
                </a:solidFill>
                <a:latin typeface="Berlin Sans FB" pitchFamily="34" charset="0"/>
              </a:rPr>
              <a:t>monocromadores</a:t>
            </a:r>
            <a:r>
              <a:rPr lang="es-MX" dirty="0" smtClean="0">
                <a:solidFill>
                  <a:schemeClr val="bg1"/>
                </a:solidFill>
                <a:latin typeface="Berlin Sans FB" pitchFamily="34" charset="0"/>
              </a:rPr>
              <a:t> </a:t>
            </a:r>
          </a:p>
          <a:p>
            <a:pPr marL="0" indent="0">
              <a:buNone/>
            </a:pPr>
            <a:endParaRPr lang="es-MX" dirty="0">
              <a:solidFill>
                <a:schemeClr val="bg1"/>
              </a:solidFill>
              <a:latin typeface="Berlin Sans FB" pitchFamily="34" charset="0"/>
            </a:endParaRPr>
          </a:p>
          <a:p>
            <a:pPr marL="0" indent="0">
              <a:buNone/>
            </a:pPr>
            <a:r>
              <a:rPr lang="es-MX" dirty="0" smtClean="0">
                <a:solidFill>
                  <a:schemeClr val="bg1"/>
                </a:solidFill>
                <a:latin typeface="Berlin Sans FB" pitchFamily="34" charset="0"/>
              </a:rPr>
              <a:t>Variar la longitud        obtener espectro de emisión </a:t>
            </a:r>
          </a:p>
          <a:p>
            <a:pPr marL="0" indent="0">
              <a:buNone/>
            </a:pPr>
            <a:r>
              <a:rPr lang="es-MX" dirty="0" smtClean="0">
                <a:solidFill>
                  <a:schemeClr val="bg1"/>
                </a:solidFill>
                <a:latin typeface="Berlin Sans FB" pitchFamily="34" charset="0"/>
              </a:rPr>
              <a:t>de onda de excitación </a:t>
            </a:r>
          </a:p>
          <a:p>
            <a:pPr marL="0" indent="0">
              <a:buNone/>
            </a:pPr>
            <a:r>
              <a:rPr lang="es-MX" dirty="0" smtClean="0">
                <a:solidFill>
                  <a:schemeClr val="bg1"/>
                </a:solidFill>
                <a:latin typeface="Berlin Sans FB" pitchFamily="34" charset="0"/>
              </a:rPr>
              <a:t> </a:t>
            </a:r>
            <a:endParaRPr lang="es-MX" dirty="0">
              <a:solidFill>
                <a:schemeClr val="bg1"/>
              </a:solidFill>
              <a:latin typeface="Berlin Sans FB" pitchFamily="34" charset="0"/>
            </a:endParaRPr>
          </a:p>
        </p:txBody>
      </p:sp>
      <p:cxnSp>
        <p:nvCxnSpPr>
          <p:cNvPr id="4" name="3 Conector recto de flecha"/>
          <p:cNvCxnSpPr/>
          <p:nvPr/>
        </p:nvCxnSpPr>
        <p:spPr>
          <a:xfrm flipH="1">
            <a:off x="2555776" y="3356992"/>
            <a:ext cx="1080120" cy="288032"/>
          </a:xfrm>
          <a:prstGeom prst="straightConnector1">
            <a:avLst/>
          </a:prstGeom>
          <a:ln>
            <a:solidFill>
              <a:srgbClr val="92D050"/>
            </a:solidFill>
            <a:tailEnd type="arrow"/>
          </a:ln>
        </p:spPr>
        <p:style>
          <a:lnRef idx="3">
            <a:schemeClr val="accent5"/>
          </a:lnRef>
          <a:fillRef idx="0">
            <a:schemeClr val="accent5"/>
          </a:fillRef>
          <a:effectRef idx="2">
            <a:schemeClr val="accent5"/>
          </a:effectRef>
          <a:fontRef idx="minor">
            <a:schemeClr val="tx1"/>
          </a:fontRef>
        </p:style>
      </p:cxnSp>
      <p:cxnSp>
        <p:nvCxnSpPr>
          <p:cNvPr id="6" name="5 Conector recto de flecha"/>
          <p:cNvCxnSpPr/>
          <p:nvPr/>
        </p:nvCxnSpPr>
        <p:spPr>
          <a:xfrm>
            <a:off x="4499992" y="3356992"/>
            <a:ext cx="918169" cy="437086"/>
          </a:xfrm>
          <a:prstGeom prst="straightConnector1">
            <a:avLst/>
          </a:prstGeom>
          <a:ln>
            <a:solidFill>
              <a:srgbClr val="92D050"/>
            </a:solidFill>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75067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5400" b="1" dirty="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rPr>
              <a:t>DIFERENCIAS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90062522"/>
              </p:ext>
            </p:extLst>
          </p:nvPr>
        </p:nvGraphicFramePr>
        <p:xfrm>
          <a:off x="457200" y="1196752"/>
          <a:ext cx="8229600"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331640" y="2118047"/>
            <a:ext cx="2233304" cy="461665"/>
          </a:xfrm>
          <a:prstGeom prst="rect">
            <a:avLst/>
          </a:prstGeom>
          <a:noFill/>
        </p:spPr>
        <p:txBody>
          <a:bodyPr wrap="none" rtlCol="0">
            <a:spAutoFit/>
          </a:bodyPr>
          <a:lstStyle/>
          <a:p>
            <a:r>
              <a:rPr lang="es-MX" sz="2400" dirty="0" smtClean="0">
                <a:latin typeface="Berlin Sans FB" pitchFamily="34" charset="0"/>
              </a:rPr>
              <a:t>FLURÓMETROS</a:t>
            </a:r>
            <a:endParaRPr lang="es-MX" sz="2400" dirty="0">
              <a:latin typeface="Berlin Sans FB" pitchFamily="34" charset="0"/>
            </a:endParaRPr>
          </a:p>
        </p:txBody>
      </p:sp>
      <p:sp>
        <p:nvSpPr>
          <p:cNvPr id="6" name="5 CuadroTexto"/>
          <p:cNvSpPr txBox="1"/>
          <p:nvPr/>
        </p:nvSpPr>
        <p:spPr>
          <a:xfrm>
            <a:off x="4792829" y="2118047"/>
            <a:ext cx="3796232" cy="461665"/>
          </a:xfrm>
          <a:prstGeom prst="rect">
            <a:avLst/>
          </a:prstGeom>
          <a:noFill/>
        </p:spPr>
        <p:txBody>
          <a:bodyPr wrap="none" rtlCol="0">
            <a:spAutoFit/>
          </a:bodyPr>
          <a:lstStyle/>
          <a:p>
            <a:r>
              <a:rPr lang="es-MX" sz="2400" dirty="0" smtClean="0">
                <a:latin typeface="Berlin Sans FB" pitchFamily="34" charset="0"/>
              </a:rPr>
              <a:t>ESPECTROFLUORIMETROS </a:t>
            </a:r>
            <a:endParaRPr lang="es-MX" sz="2400" dirty="0">
              <a:latin typeface="Berlin Sans FB" pitchFamily="34" charset="0"/>
            </a:endParaRPr>
          </a:p>
        </p:txBody>
      </p:sp>
    </p:spTree>
    <p:extLst>
      <p:ext uri="{BB962C8B-B14F-4D97-AF65-F5344CB8AC3E}">
        <p14:creationId xmlns:p14="http://schemas.microsoft.com/office/powerpoint/2010/main" val="4043078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1 Título"/>
          <p:cNvSpPr txBox="1">
            <a:spLocks/>
          </p:cNvSpPr>
          <p:nvPr/>
        </p:nvSpPr>
        <p:spPr>
          <a:xfrm>
            <a:off x="862412" y="237374"/>
            <a:ext cx="74888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5400" b="1" dirty="0" err="1">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Espectrofluorimetros</a:t>
            </a:r>
            <a:r>
              <a:rPr lang="es-MX" sz="54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503" y="1700808"/>
            <a:ext cx="5112649" cy="4568002"/>
          </a:xfrm>
          <a:prstGeom prst="rect">
            <a:avLst/>
          </a:prstGeom>
          <a:noFill/>
          <a:ln>
            <a:noFill/>
          </a:ln>
          <a:effectLst>
            <a:glow rad="228600">
              <a:srgbClr val="92D050">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528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p:txBody>
          <a:bodyPr>
            <a:noAutofit/>
          </a:bodyPr>
          <a:lstStyle/>
          <a:p>
            <a:pPr algn="l"/>
            <a:r>
              <a:rPr lang="es-MX" sz="5400" b="1" dirty="0" err="1">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Fluorómetros</a:t>
            </a:r>
            <a:r>
              <a:rPr lang="es-MX" sz="54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 </a:t>
            </a: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9642" y="1600200"/>
            <a:ext cx="7164716" cy="4525963"/>
          </a:xfrm>
          <a:prstGeom prst="rect">
            <a:avLst/>
          </a:prstGeom>
          <a:noFill/>
          <a:ln>
            <a:noFill/>
          </a:ln>
          <a:effectLst>
            <a:glow rad="228600">
              <a:srgbClr val="92D050">
                <a:alpha val="40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29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Comprende…</a:t>
            </a:r>
            <a:r>
              <a:rPr lang="es-MX" dirty="0" smtClean="0">
                <a:solidFill>
                  <a:schemeClr val="bg1"/>
                </a:solidFill>
                <a:latin typeface="Berlin Sans FB" pitchFamily="34" charset="0"/>
              </a:rPr>
              <a:t> </a:t>
            </a:r>
            <a:endParaRPr lang="es-MX" dirty="0"/>
          </a:p>
        </p:txBody>
      </p:sp>
      <p:sp>
        <p:nvSpPr>
          <p:cNvPr id="3" name="2 Marcador de contenido"/>
          <p:cNvSpPr>
            <a:spLocks noGrp="1"/>
          </p:cNvSpPr>
          <p:nvPr>
            <p:ph idx="1"/>
          </p:nvPr>
        </p:nvSpPr>
        <p:spPr>
          <a:xfrm>
            <a:off x="395536" y="1444734"/>
            <a:ext cx="8229600" cy="4432538"/>
          </a:xfrm>
        </p:spPr>
        <p:txBody>
          <a:bodyPr/>
          <a:lstStyle/>
          <a:p>
            <a:pPr algn="just">
              <a:buFont typeface="Wingdings" pitchFamily="2" charset="2"/>
              <a:buChar char="§"/>
            </a:pPr>
            <a:r>
              <a:rPr lang="es-MX" dirty="0" smtClean="0">
                <a:solidFill>
                  <a:schemeClr val="bg1"/>
                </a:solidFill>
                <a:latin typeface="Berlin Sans FB" pitchFamily="34" charset="0"/>
              </a:rPr>
              <a:t>Emisiones </a:t>
            </a:r>
            <a:r>
              <a:rPr lang="es-MX" dirty="0">
                <a:solidFill>
                  <a:schemeClr val="bg1"/>
                </a:solidFill>
                <a:latin typeface="Berlin Sans FB" pitchFamily="34" charset="0"/>
              </a:rPr>
              <a:t>de luz visible producidas tanto por la acción de ciertos rayos como por la existencia de reacciones físicas o químicas. </a:t>
            </a:r>
            <a:endParaRPr lang="es-MX" dirty="0" smtClean="0">
              <a:solidFill>
                <a:schemeClr val="bg1"/>
              </a:solidFill>
              <a:latin typeface="Berlin Sans FB" pitchFamily="34" charset="0"/>
            </a:endParaRPr>
          </a:p>
          <a:p>
            <a:pPr algn="just">
              <a:buFont typeface="Wingdings" pitchFamily="2" charset="2"/>
              <a:buChar char="§"/>
            </a:pPr>
            <a:endParaRPr lang="es-MX" dirty="0" smtClean="0">
              <a:solidFill>
                <a:schemeClr val="bg1"/>
              </a:solidFill>
              <a:latin typeface="Berlin Sans FB" pitchFamily="34" charset="0"/>
            </a:endParaRPr>
          </a:p>
          <a:p>
            <a:pPr algn="just"/>
            <a:r>
              <a:rPr lang="es-MX" dirty="0" smtClean="0">
                <a:solidFill>
                  <a:schemeClr val="bg1"/>
                </a:solidFill>
                <a:latin typeface="Berlin Sans FB" pitchFamily="34" charset="0"/>
              </a:rPr>
              <a:t>                la </a:t>
            </a:r>
            <a:r>
              <a:rPr lang="es-MX" dirty="0">
                <a:solidFill>
                  <a:schemeClr val="bg1"/>
                </a:solidFill>
                <a:latin typeface="Berlin Sans FB" pitchFamily="34" charset="0"/>
              </a:rPr>
              <a:t>radiación originada exclusivamente como consecuencia </a:t>
            </a:r>
            <a:r>
              <a:rPr lang="es-MX" dirty="0" smtClean="0">
                <a:solidFill>
                  <a:schemeClr val="bg1"/>
                </a:solidFill>
                <a:latin typeface="Berlin Sans FB" pitchFamily="34" charset="0"/>
              </a:rPr>
              <a:t>del</a:t>
            </a:r>
          </a:p>
          <a:p>
            <a:pPr algn="just"/>
            <a:r>
              <a:rPr lang="es-MX" dirty="0" smtClean="0">
                <a:solidFill>
                  <a:schemeClr val="bg1"/>
                </a:solidFill>
                <a:latin typeface="Berlin Sans FB" pitchFamily="34" charset="0"/>
              </a:rPr>
              <a:t>Inherente sensibilidad. </a:t>
            </a:r>
            <a:endParaRPr lang="es-MX" dirty="0">
              <a:solidFill>
                <a:schemeClr val="bg1"/>
              </a:solidFill>
              <a:latin typeface="Berlin Sans FB" pitchFamily="34" charset="0"/>
            </a:endParaRPr>
          </a:p>
        </p:txBody>
      </p:sp>
      <p:sp>
        <p:nvSpPr>
          <p:cNvPr id="4" name="3 Menos"/>
          <p:cNvSpPr/>
          <p:nvPr/>
        </p:nvSpPr>
        <p:spPr>
          <a:xfrm>
            <a:off x="1187624" y="3378522"/>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50" name="Picture 2" descr="C:\Users\Monserrat\AppData\Local\Microsoft\Windows\Temporary Internet Files\Content.IE5\0B0I490D\MM90021349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3835722"/>
            <a:ext cx="1028700" cy="120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14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5400" b="1" dirty="0" smtClean="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DIAGRAMA</a:t>
            </a:r>
            <a:endParaRPr lang="es-MX" sz="54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endParaRPr>
          </a:p>
        </p:txBody>
      </p:sp>
      <p:pic>
        <p:nvPicPr>
          <p:cNvPr id="4" name="Picture 2"/>
          <p:cNvPicPr>
            <a:picLocks noGrp="1" noChangeAspect="1" noChangeArrowheads="1"/>
          </p:cNvPicPr>
          <p:nvPr>
            <p:ph idx="1"/>
          </p:nvPr>
        </p:nvPicPr>
        <p:blipFill>
          <a:blip r:embed="rId2"/>
          <a:srcRect/>
          <a:stretch>
            <a:fillRect/>
          </a:stretch>
        </p:blipFill>
        <p:spPr>
          <a:xfrm>
            <a:off x="2123728" y="1412776"/>
            <a:ext cx="5076849" cy="4899829"/>
          </a:xfrm>
          <a:effectLst>
            <a:glow rad="228600">
              <a:srgbClr val="92D050">
                <a:alpha val="40000"/>
              </a:srgbClr>
            </a:glow>
          </a:effectLst>
        </p:spPr>
      </p:pic>
    </p:spTree>
    <p:extLst>
      <p:ext uri="{BB962C8B-B14F-4D97-AF65-F5344CB8AC3E}">
        <p14:creationId xmlns:p14="http://schemas.microsoft.com/office/powerpoint/2010/main" val="3054868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l"/>
            <a:r>
              <a:rPr lang="es-MX" sz="5400" b="1" dirty="0" smtClean="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rPr>
              <a:t>PARTES QUE LO CONFORMAN</a:t>
            </a:r>
            <a:endParaRPr lang="es-MX" sz="5400" b="1" dirty="0">
              <a:ln w="18000">
                <a:solidFill>
                  <a:srgbClr val="92D050"/>
                </a:solidFill>
                <a:prstDash val="solid"/>
                <a:miter lim="800000"/>
              </a:ln>
              <a:solidFill>
                <a:schemeClr val="bg1"/>
              </a:solidFill>
              <a:effectLst>
                <a:glow rad="101600">
                  <a:srgbClr val="92D050">
                    <a:alpha val="60000"/>
                  </a:srgb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467544" y="1844824"/>
            <a:ext cx="8229600" cy="4525963"/>
          </a:xfrm>
        </p:spPr>
        <p:txBody>
          <a:bodyPr/>
          <a:lstStyle/>
          <a:p>
            <a:r>
              <a:rPr lang="es-MX" dirty="0" smtClean="0">
                <a:solidFill>
                  <a:schemeClr val="bg1"/>
                </a:solidFill>
                <a:latin typeface="Berlin Sans FB" pitchFamily="34" charset="0"/>
              </a:rPr>
              <a:t>Fuentes </a:t>
            </a:r>
          </a:p>
          <a:p>
            <a:r>
              <a:rPr lang="es-MX" dirty="0" smtClean="0">
                <a:solidFill>
                  <a:schemeClr val="bg1"/>
                </a:solidFill>
                <a:latin typeface="Berlin Sans FB" pitchFamily="34" charset="0"/>
              </a:rPr>
              <a:t>Lámparas </a:t>
            </a:r>
          </a:p>
          <a:p>
            <a:r>
              <a:rPr lang="es-MX" dirty="0" smtClean="0">
                <a:solidFill>
                  <a:schemeClr val="bg1"/>
                </a:solidFill>
                <a:latin typeface="Berlin Sans FB" pitchFamily="34" charset="0"/>
              </a:rPr>
              <a:t>Láseres</a:t>
            </a:r>
          </a:p>
          <a:p>
            <a:r>
              <a:rPr lang="es-MX" dirty="0" smtClean="0">
                <a:solidFill>
                  <a:schemeClr val="bg1"/>
                </a:solidFill>
                <a:latin typeface="Berlin Sans FB" pitchFamily="34" charset="0"/>
              </a:rPr>
              <a:t>Filtros</a:t>
            </a:r>
          </a:p>
          <a:p>
            <a:r>
              <a:rPr lang="es-MX" dirty="0" smtClean="0">
                <a:solidFill>
                  <a:schemeClr val="bg1"/>
                </a:solidFill>
                <a:latin typeface="Berlin Sans FB" pitchFamily="34" charset="0"/>
              </a:rPr>
              <a:t>Detectores</a:t>
            </a:r>
          </a:p>
          <a:p>
            <a:r>
              <a:rPr lang="es-MX" dirty="0" smtClean="0">
                <a:solidFill>
                  <a:schemeClr val="bg1"/>
                </a:solidFill>
                <a:latin typeface="Berlin Sans FB" pitchFamily="34" charset="0"/>
              </a:rPr>
              <a:t>Cubetas y compartimientos para las cubetas</a:t>
            </a:r>
            <a:endParaRPr lang="es-MX" dirty="0">
              <a:solidFill>
                <a:schemeClr val="bg1"/>
              </a:solidFill>
              <a:latin typeface="Berlin Sans FB" pitchFamily="34" charset="0"/>
            </a:endParaRPr>
          </a:p>
        </p:txBody>
      </p:sp>
    </p:spTree>
    <p:extLst>
      <p:ext uri="{BB962C8B-B14F-4D97-AF65-F5344CB8AC3E}">
        <p14:creationId xmlns:p14="http://schemas.microsoft.com/office/powerpoint/2010/main" val="2832553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10142422"/>
              </p:ext>
            </p:extLst>
          </p:nvPr>
        </p:nvGraphicFramePr>
        <p:xfrm>
          <a:off x="251520" y="332656"/>
          <a:ext cx="8640960"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99592" y="908719"/>
            <a:ext cx="1606530" cy="584775"/>
          </a:xfrm>
          <a:prstGeom prst="rect">
            <a:avLst/>
          </a:prstGeom>
          <a:noFill/>
        </p:spPr>
        <p:txBody>
          <a:bodyPr wrap="none" rtlCol="0">
            <a:spAutoFit/>
          </a:bodyPr>
          <a:lstStyle/>
          <a:p>
            <a:r>
              <a:rPr lang="es-MX" sz="3200" dirty="0" smtClean="0">
                <a:solidFill>
                  <a:schemeClr val="bg1"/>
                </a:solidFill>
                <a:latin typeface="Berlin Sans FB" pitchFamily="34" charset="0"/>
              </a:rPr>
              <a:t>Fuentes </a:t>
            </a:r>
            <a:endParaRPr lang="es-MX" sz="3200" dirty="0">
              <a:solidFill>
                <a:schemeClr val="bg1"/>
              </a:solidFill>
              <a:latin typeface="Berlin Sans FB" pitchFamily="34" charset="0"/>
            </a:endParaRPr>
          </a:p>
        </p:txBody>
      </p:sp>
      <p:sp>
        <p:nvSpPr>
          <p:cNvPr id="6" name="5 CuadroTexto"/>
          <p:cNvSpPr txBox="1"/>
          <p:nvPr/>
        </p:nvSpPr>
        <p:spPr>
          <a:xfrm>
            <a:off x="6228184" y="908720"/>
            <a:ext cx="2016899" cy="584775"/>
          </a:xfrm>
          <a:prstGeom prst="rect">
            <a:avLst/>
          </a:prstGeom>
          <a:noFill/>
        </p:spPr>
        <p:txBody>
          <a:bodyPr wrap="none" rtlCol="0">
            <a:spAutoFit/>
          </a:bodyPr>
          <a:lstStyle/>
          <a:p>
            <a:r>
              <a:rPr lang="es-MX" sz="3200" dirty="0" smtClean="0">
                <a:solidFill>
                  <a:schemeClr val="bg1"/>
                </a:solidFill>
                <a:latin typeface="Berlin Sans FB" pitchFamily="34" charset="0"/>
              </a:rPr>
              <a:t>Lámparas </a:t>
            </a:r>
            <a:endParaRPr lang="es-MX" sz="3200" dirty="0">
              <a:solidFill>
                <a:schemeClr val="bg1"/>
              </a:solidFill>
              <a:latin typeface="Berlin Sans FB" pitchFamily="34" charset="0"/>
            </a:endParaRPr>
          </a:p>
        </p:txBody>
      </p:sp>
      <p:sp>
        <p:nvSpPr>
          <p:cNvPr id="7" name="6 CuadroTexto"/>
          <p:cNvSpPr txBox="1"/>
          <p:nvPr/>
        </p:nvSpPr>
        <p:spPr>
          <a:xfrm>
            <a:off x="996861" y="3744189"/>
            <a:ext cx="1503938" cy="584775"/>
          </a:xfrm>
          <a:prstGeom prst="rect">
            <a:avLst/>
          </a:prstGeom>
          <a:noFill/>
        </p:spPr>
        <p:txBody>
          <a:bodyPr wrap="none" rtlCol="0">
            <a:spAutoFit/>
          </a:bodyPr>
          <a:lstStyle/>
          <a:p>
            <a:r>
              <a:rPr lang="es-MX" sz="3200" dirty="0" smtClean="0">
                <a:solidFill>
                  <a:schemeClr val="bg1"/>
                </a:solidFill>
                <a:latin typeface="Berlin Sans FB" pitchFamily="34" charset="0"/>
              </a:rPr>
              <a:t>Láseres </a:t>
            </a:r>
            <a:endParaRPr lang="es-MX" sz="3200" dirty="0">
              <a:solidFill>
                <a:schemeClr val="bg1"/>
              </a:solidFill>
              <a:latin typeface="Berlin Sans FB" pitchFamily="34" charset="0"/>
            </a:endParaRPr>
          </a:p>
        </p:txBody>
      </p:sp>
      <p:sp>
        <p:nvSpPr>
          <p:cNvPr id="8" name="7 CuadroTexto"/>
          <p:cNvSpPr txBox="1"/>
          <p:nvPr/>
        </p:nvSpPr>
        <p:spPr>
          <a:xfrm>
            <a:off x="6588224" y="4034534"/>
            <a:ext cx="1972015" cy="584775"/>
          </a:xfrm>
          <a:prstGeom prst="rect">
            <a:avLst/>
          </a:prstGeom>
          <a:noFill/>
        </p:spPr>
        <p:txBody>
          <a:bodyPr wrap="none" rtlCol="0">
            <a:spAutoFit/>
          </a:bodyPr>
          <a:lstStyle/>
          <a:p>
            <a:r>
              <a:rPr lang="es-MX" sz="3200" dirty="0">
                <a:solidFill>
                  <a:schemeClr val="bg1"/>
                </a:solidFill>
                <a:latin typeface="Berlin Sans FB" pitchFamily="34" charset="0"/>
              </a:rPr>
              <a:t>D</a:t>
            </a:r>
            <a:r>
              <a:rPr lang="es-MX" sz="3200" dirty="0" smtClean="0">
                <a:solidFill>
                  <a:schemeClr val="bg1"/>
                </a:solidFill>
                <a:latin typeface="Berlin Sans FB" pitchFamily="34" charset="0"/>
              </a:rPr>
              <a:t>etectores</a:t>
            </a:r>
            <a:endParaRPr lang="es-MX" sz="3200" dirty="0">
              <a:solidFill>
                <a:schemeClr val="bg1"/>
              </a:solidFill>
              <a:latin typeface="Berlin Sans FB" pitchFamily="34" charset="0"/>
            </a:endParaRPr>
          </a:p>
        </p:txBody>
      </p:sp>
    </p:spTree>
    <p:extLst>
      <p:ext uri="{BB962C8B-B14F-4D97-AF65-F5344CB8AC3E}">
        <p14:creationId xmlns:p14="http://schemas.microsoft.com/office/powerpoint/2010/main" val="20221300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002697241"/>
              </p:ext>
            </p:extLst>
          </p:nvPr>
        </p:nvGraphicFramePr>
        <p:xfrm>
          <a:off x="467544" y="476672"/>
          <a:ext cx="8219256"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67544" y="1178749"/>
            <a:ext cx="3456384" cy="954107"/>
          </a:xfrm>
          <a:prstGeom prst="rect">
            <a:avLst/>
          </a:prstGeom>
          <a:noFill/>
        </p:spPr>
        <p:txBody>
          <a:bodyPr wrap="square" rtlCol="0">
            <a:spAutoFit/>
          </a:bodyPr>
          <a:lstStyle/>
          <a:p>
            <a:pPr algn="ctr"/>
            <a:r>
              <a:rPr lang="es-MX" sz="2800" dirty="0" smtClean="0">
                <a:solidFill>
                  <a:schemeClr val="bg1"/>
                </a:solidFill>
                <a:latin typeface="Berlin Sans FB" pitchFamily="34" charset="0"/>
              </a:rPr>
              <a:t>Filtros y </a:t>
            </a:r>
            <a:r>
              <a:rPr lang="es-MX" sz="2800" dirty="0" err="1" smtClean="0">
                <a:solidFill>
                  <a:schemeClr val="bg1"/>
                </a:solidFill>
                <a:latin typeface="Berlin Sans FB" pitchFamily="34" charset="0"/>
              </a:rPr>
              <a:t>monocromadores</a:t>
            </a:r>
            <a:r>
              <a:rPr lang="es-MX" sz="2800" dirty="0" smtClean="0">
                <a:solidFill>
                  <a:schemeClr val="bg1"/>
                </a:solidFill>
                <a:latin typeface="Berlin Sans FB" pitchFamily="34" charset="0"/>
              </a:rPr>
              <a:t> </a:t>
            </a:r>
            <a:endParaRPr lang="es-MX" sz="2800" dirty="0">
              <a:solidFill>
                <a:schemeClr val="bg1"/>
              </a:solidFill>
              <a:latin typeface="Berlin Sans FB" pitchFamily="34" charset="0"/>
            </a:endParaRPr>
          </a:p>
        </p:txBody>
      </p:sp>
      <p:sp>
        <p:nvSpPr>
          <p:cNvPr id="8" name="7 CuadroTexto"/>
          <p:cNvSpPr txBox="1"/>
          <p:nvPr/>
        </p:nvSpPr>
        <p:spPr>
          <a:xfrm>
            <a:off x="5508104" y="1178749"/>
            <a:ext cx="2448272" cy="1200329"/>
          </a:xfrm>
          <a:prstGeom prst="rect">
            <a:avLst/>
          </a:prstGeom>
          <a:noFill/>
        </p:spPr>
        <p:txBody>
          <a:bodyPr wrap="square" rtlCol="0">
            <a:spAutoFit/>
          </a:bodyPr>
          <a:lstStyle/>
          <a:p>
            <a:r>
              <a:rPr lang="es-MX" sz="2400" dirty="0" smtClean="0">
                <a:solidFill>
                  <a:schemeClr val="bg1"/>
                </a:solidFill>
                <a:latin typeface="Berlin Sans FB" pitchFamily="34" charset="0"/>
              </a:rPr>
              <a:t>Cubetas y compartimientos para las cubetas </a:t>
            </a:r>
            <a:endParaRPr lang="es-MX" sz="2400" dirty="0">
              <a:solidFill>
                <a:schemeClr val="bg1"/>
              </a:solidFill>
              <a:latin typeface="Berlin Sans FB" pitchFamily="34" charset="0"/>
            </a:endParaRPr>
          </a:p>
        </p:txBody>
      </p:sp>
    </p:spTree>
    <p:extLst>
      <p:ext uri="{BB962C8B-B14F-4D97-AF65-F5344CB8AC3E}">
        <p14:creationId xmlns:p14="http://schemas.microsoft.com/office/powerpoint/2010/main" val="3618021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699792" y="3933056"/>
            <a:ext cx="3528392" cy="710952"/>
          </a:xfrm>
        </p:spPr>
        <p:txBody>
          <a:bodyPr>
            <a:normAutofit fontScale="90000"/>
          </a:bodyPr>
          <a:lstStyle/>
          <a:p>
            <a:pPr algn="l"/>
            <a:r>
              <a:rPr lang="es-MX" sz="4900" b="1" dirty="0" smtClean="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VARIABLES</a:t>
            </a:r>
            <a:endParaRPr lang="es-MX" sz="49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24387649"/>
              </p:ext>
            </p:extLst>
          </p:nvPr>
        </p:nvGraphicFramePr>
        <p:xfrm>
          <a:off x="323528" y="260648"/>
          <a:ext cx="8712968" cy="495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877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1" name="10 Marcador de contenido"/>
          <p:cNvGraphicFramePr>
            <a:graphicFrameLocks noGrp="1"/>
          </p:cNvGraphicFramePr>
          <p:nvPr>
            <p:ph idx="1"/>
            <p:extLst>
              <p:ext uri="{D42A27DB-BD31-4B8C-83A1-F6EECF244321}">
                <p14:modId xmlns:p14="http://schemas.microsoft.com/office/powerpoint/2010/main" val="1931046335"/>
              </p:ext>
            </p:extLst>
          </p:nvPr>
        </p:nvGraphicFramePr>
        <p:xfrm>
          <a:off x="457200" y="332656"/>
          <a:ext cx="8229600" cy="5793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755576" y="836712"/>
            <a:ext cx="1368152" cy="707886"/>
          </a:xfrm>
          <a:prstGeom prst="rect">
            <a:avLst/>
          </a:prstGeom>
          <a:noFill/>
        </p:spPr>
        <p:txBody>
          <a:bodyPr wrap="square" rtlCol="0">
            <a:spAutoFit/>
          </a:bodyPr>
          <a:lstStyle/>
          <a:p>
            <a:r>
              <a:rPr lang="es-MX" sz="2000" dirty="0" smtClean="0">
                <a:latin typeface="Berlin Sans FB" pitchFamily="34" charset="0"/>
              </a:rPr>
              <a:t>Rigidez estructural </a:t>
            </a:r>
            <a:endParaRPr lang="es-MX" sz="2000" dirty="0">
              <a:latin typeface="Berlin Sans FB" pitchFamily="34" charset="0"/>
            </a:endParaRPr>
          </a:p>
        </p:txBody>
      </p:sp>
      <p:sp>
        <p:nvSpPr>
          <p:cNvPr id="2" name="1 CuadroTexto"/>
          <p:cNvSpPr txBox="1"/>
          <p:nvPr/>
        </p:nvSpPr>
        <p:spPr>
          <a:xfrm>
            <a:off x="611559" y="2852936"/>
            <a:ext cx="1656183" cy="707886"/>
          </a:xfrm>
          <a:prstGeom prst="rect">
            <a:avLst/>
          </a:prstGeom>
          <a:noFill/>
        </p:spPr>
        <p:txBody>
          <a:bodyPr wrap="square" rtlCol="0">
            <a:spAutoFit/>
          </a:bodyPr>
          <a:lstStyle/>
          <a:p>
            <a:r>
              <a:rPr lang="es-MX" sz="2000" dirty="0" smtClean="0">
                <a:latin typeface="Berlin Sans FB" pitchFamily="34" charset="0"/>
              </a:rPr>
              <a:t>Temperatura y disolvente </a:t>
            </a:r>
            <a:endParaRPr lang="es-MX" sz="2000" dirty="0">
              <a:latin typeface="Berlin Sans FB" pitchFamily="34" charset="0"/>
            </a:endParaRPr>
          </a:p>
        </p:txBody>
      </p:sp>
      <p:sp>
        <p:nvSpPr>
          <p:cNvPr id="3" name="2 CuadroTexto"/>
          <p:cNvSpPr txBox="1"/>
          <p:nvPr/>
        </p:nvSpPr>
        <p:spPr>
          <a:xfrm>
            <a:off x="1187624" y="4951400"/>
            <a:ext cx="708848" cy="584775"/>
          </a:xfrm>
          <a:prstGeom prst="rect">
            <a:avLst/>
          </a:prstGeom>
          <a:noFill/>
        </p:spPr>
        <p:txBody>
          <a:bodyPr wrap="none" rtlCol="0">
            <a:spAutoFit/>
          </a:bodyPr>
          <a:lstStyle/>
          <a:p>
            <a:r>
              <a:rPr lang="es-MX" sz="3200" dirty="0" smtClean="0">
                <a:latin typeface="Berlin Sans FB" pitchFamily="34" charset="0"/>
              </a:rPr>
              <a:t>pH</a:t>
            </a:r>
            <a:endParaRPr lang="es-MX" sz="3200" dirty="0">
              <a:latin typeface="Berlin Sans FB" pitchFamily="34" charset="0"/>
            </a:endParaRPr>
          </a:p>
        </p:txBody>
      </p:sp>
    </p:spTree>
    <p:extLst>
      <p:ext uri="{BB962C8B-B14F-4D97-AF65-F5344CB8AC3E}">
        <p14:creationId xmlns:p14="http://schemas.microsoft.com/office/powerpoint/2010/main" val="9689079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23920800"/>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755576" y="908720"/>
            <a:ext cx="1368152" cy="830997"/>
          </a:xfrm>
          <a:prstGeom prst="rect">
            <a:avLst/>
          </a:prstGeom>
          <a:noFill/>
        </p:spPr>
        <p:txBody>
          <a:bodyPr wrap="square" rtlCol="0">
            <a:spAutoFit/>
          </a:bodyPr>
          <a:lstStyle/>
          <a:p>
            <a:pPr algn="ctr"/>
            <a:r>
              <a:rPr lang="es-MX" sz="2400" dirty="0" smtClean="0">
                <a:latin typeface="Berlin Sans FB" pitchFamily="34" charset="0"/>
              </a:rPr>
              <a:t>Oxigeno disuelto </a:t>
            </a:r>
            <a:endParaRPr lang="es-MX" sz="2400" dirty="0">
              <a:latin typeface="Berlin Sans FB" pitchFamily="34" charset="0"/>
            </a:endParaRPr>
          </a:p>
        </p:txBody>
      </p:sp>
      <p:sp>
        <p:nvSpPr>
          <p:cNvPr id="6" name="5 CuadroTexto"/>
          <p:cNvSpPr txBox="1"/>
          <p:nvPr/>
        </p:nvSpPr>
        <p:spPr>
          <a:xfrm>
            <a:off x="755576" y="4149080"/>
            <a:ext cx="1648361" cy="1200329"/>
          </a:xfrm>
          <a:prstGeom prst="rect">
            <a:avLst/>
          </a:prstGeom>
          <a:noFill/>
        </p:spPr>
        <p:txBody>
          <a:bodyPr wrap="square" rtlCol="0">
            <a:spAutoFit/>
          </a:bodyPr>
          <a:lstStyle/>
          <a:p>
            <a:pPr algn="ctr"/>
            <a:r>
              <a:rPr lang="es-MX" dirty="0" smtClean="0">
                <a:latin typeface="Berlin Sans FB" pitchFamily="34" charset="0"/>
              </a:rPr>
              <a:t>Concentración en la intensidad de fluorescencia </a:t>
            </a:r>
            <a:endParaRPr lang="es-MX" dirty="0">
              <a:latin typeface="Berlin Sans FB" pitchFamily="34" charset="0"/>
            </a:endParaRPr>
          </a:p>
        </p:txBody>
      </p:sp>
    </p:spTree>
    <p:extLst>
      <p:ext uri="{BB962C8B-B14F-4D97-AF65-F5344CB8AC3E}">
        <p14:creationId xmlns:p14="http://schemas.microsoft.com/office/powerpoint/2010/main" val="76385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4680520" cy="2188840"/>
          </a:xfrm>
          <a:solidFill>
            <a:schemeClr val="tx1"/>
          </a:solidFill>
          <a:ln>
            <a:solidFill>
              <a:srgbClr val="92D050"/>
            </a:solidFill>
          </a:ln>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gn="just">
              <a:buNone/>
            </a:pPr>
            <a:r>
              <a:rPr lang="es-MX" b="1" dirty="0">
                <a:solidFill>
                  <a:schemeClr val="bg1"/>
                </a:solidFill>
                <a:effectLst>
                  <a:glow rad="139700">
                    <a:schemeClr val="accent1">
                      <a:satMod val="175000"/>
                      <a:alpha val="40000"/>
                    </a:schemeClr>
                  </a:glow>
                </a:effectLst>
                <a:latin typeface="Berlin Sans FB" pitchFamily="34" charset="0"/>
              </a:rPr>
              <a:t>*</a:t>
            </a:r>
            <a:r>
              <a:rPr lang="es-MX" b="1" dirty="0" err="1" smtClean="0">
                <a:solidFill>
                  <a:schemeClr val="bg1"/>
                </a:solidFill>
                <a:effectLst>
                  <a:glow rad="139700">
                    <a:schemeClr val="accent1">
                      <a:satMod val="175000"/>
                      <a:alpha val="40000"/>
                    </a:schemeClr>
                  </a:glow>
                </a:effectLst>
                <a:latin typeface="Berlin Sans FB" pitchFamily="34" charset="0"/>
              </a:rPr>
              <a:t>Autoabsorción</a:t>
            </a:r>
            <a:r>
              <a:rPr lang="es-MX" dirty="0">
                <a:solidFill>
                  <a:schemeClr val="bg1"/>
                </a:solidFill>
                <a:effectLst>
                  <a:glow rad="139700">
                    <a:schemeClr val="accent1">
                      <a:satMod val="175000"/>
                      <a:alpha val="40000"/>
                    </a:schemeClr>
                  </a:glow>
                </a:effectLst>
                <a:latin typeface="Berlin Sans FB" pitchFamily="34" charset="0"/>
              </a:rPr>
              <a:t>. En este caso, la fluorescencia de una molécula es absorbida por otra molécula del mismo soluto en estado fundamental, </a:t>
            </a:r>
          </a:p>
        </p:txBody>
      </p:sp>
      <p:sp>
        <p:nvSpPr>
          <p:cNvPr id="4" name="3 Rectángulo"/>
          <p:cNvSpPr/>
          <p:nvPr/>
        </p:nvSpPr>
        <p:spPr>
          <a:xfrm>
            <a:off x="2987824" y="3717032"/>
            <a:ext cx="5760640" cy="2246769"/>
          </a:xfrm>
          <a:prstGeom prst="rect">
            <a:avLst/>
          </a:prstGeom>
          <a:solidFill>
            <a:schemeClr val="tx1"/>
          </a:solidFill>
          <a:ln>
            <a:solidFill>
              <a:srgbClr val="92D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2800" b="1" dirty="0" smtClean="0">
                <a:solidFill>
                  <a:schemeClr val="bg1"/>
                </a:solidFill>
                <a:latin typeface="Berlin Sans FB" pitchFamily="34" charset="0"/>
              </a:rPr>
              <a:t>*</a:t>
            </a:r>
            <a:r>
              <a:rPr lang="es-MX" sz="2800" b="1" dirty="0" err="1" smtClean="0">
                <a:solidFill>
                  <a:schemeClr val="bg1"/>
                </a:solidFill>
                <a:effectLst>
                  <a:glow rad="101600">
                    <a:schemeClr val="accent1">
                      <a:satMod val="175000"/>
                      <a:alpha val="40000"/>
                    </a:schemeClr>
                  </a:glow>
                </a:effectLst>
                <a:latin typeface="Berlin Sans FB" pitchFamily="34" charset="0"/>
              </a:rPr>
              <a:t>Autoatenuación</a:t>
            </a:r>
            <a:r>
              <a:rPr lang="es-MX" sz="2800" dirty="0">
                <a:solidFill>
                  <a:schemeClr val="bg1"/>
                </a:solidFill>
                <a:effectLst>
                  <a:glow rad="101600">
                    <a:schemeClr val="accent1">
                      <a:satMod val="175000"/>
                      <a:alpha val="40000"/>
                    </a:schemeClr>
                  </a:glow>
                </a:effectLst>
                <a:latin typeface="Berlin Sans FB" pitchFamily="34" charset="0"/>
              </a:rPr>
              <a:t>. Se produce como consecuencia del choque entre moléculas excitadas, lo cual origina una desactivación en forma de energía no radiante. </a:t>
            </a:r>
          </a:p>
        </p:txBody>
      </p:sp>
    </p:spTree>
    <p:extLst>
      <p:ext uri="{BB962C8B-B14F-4D97-AF65-F5344CB8AC3E}">
        <p14:creationId xmlns:p14="http://schemas.microsoft.com/office/powerpoint/2010/main" val="2518409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02624" cy="1946647"/>
          </a:xfrm>
        </p:spPr>
        <p:txBody>
          <a:bodyPr>
            <a:normAutofit/>
          </a:bodyPr>
          <a:lstStyle/>
          <a:p>
            <a:r>
              <a:rPr lang="es-MX" sz="4900" b="1" dirty="0">
                <a:ln w="18000">
                  <a:solidFill>
                    <a:srgbClr val="92D050"/>
                  </a:solidFill>
                  <a:prstDash val="solid"/>
                  <a:miter lim="800000"/>
                </a:ln>
                <a:noFill/>
                <a:effectLst>
                  <a:glow rad="101600">
                    <a:srgbClr val="92D050">
                      <a:alpha val="60000"/>
                    </a:srgbClr>
                  </a:glow>
                  <a:outerShdw blurRad="25500" dist="23000" dir="7020000" algn="tl">
                    <a:srgbClr val="000000">
                      <a:alpha val="50000"/>
                    </a:srgbClr>
                  </a:outerShdw>
                </a:effectLst>
                <a:latin typeface="Berlin Sans FB" pitchFamily="34" charset="0"/>
              </a:rPr>
              <a:t>DIAGRAMAS DE ESTADO ENERGÉTICO</a:t>
            </a:r>
          </a:p>
        </p:txBody>
      </p:sp>
    </p:spTree>
    <p:extLst>
      <p:ext uri="{BB962C8B-B14F-4D97-AF65-F5344CB8AC3E}">
        <p14:creationId xmlns:p14="http://schemas.microsoft.com/office/powerpoint/2010/main" val="1730795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29600" cy="5793507"/>
          </a:xfrm>
        </p:spPr>
        <p:txBody>
          <a:bodyPr>
            <a:normAutofit fontScale="77500" lnSpcReduction="20000"/>
          </a:bodyPr>
          <a:lstStyle/>
          <a:p>
            <a:pPr marL="0" indent="0" algn="just">
              <a:buNone/>
            </a:pPr>
            <a:r>
              <a:rPr lang="es-MX" sz="3600" b="1" dirty="0" smtClean="0">
                <a:solidFill>
                  <a:schemeClr val="bg1"/>
                </a:solidFill>
                <a:latin typeface="Berlin Sans FB" pitchFamily="34" charset="0"/>
              </a:rPr>
              <a:t>Estado</a:t>
            </a:r>
            <a:r>
              <a:rPr lang="es-MX" dirty="0" smtClean="0">
                <a:solidFill>
                  <a:schemeClr val="bg1"/>
                </a:solidFill>
                <a:latin typeface="Berlin Sans FB" pitchFamily="34" charset="0"/>
              </a:rPr>
              <a:t> es la condición de un objeto en un momento determinado, el tiempo que transcurre entre eventos.</a:t>
            </a:r>
          </a:p>
          <a:p>
            <a:pPr algn="just"/>
            <a:endParaRPr lang="es-MX" dirty="0" smtClean="0">
              <a:solidFill>
                <a:schemeClr val="bg1"/>
              </a:solidFill>
              <a:latin typeface="Berlin Sans FB" pitchFamily="34" charset="0"/>
            </a:endParaRPr>
          </a:p>
          <a:p>
            <a:pPr marL="0" indent="0" algn="just">
              <a:buNone/>
            </a:pPr>
            <a:r>
              <a:rPr lang="es-MX" dirty="0" smtClean="0">
                <a:solidFill>
                  <a:schemeClr val="bg1"/>
                </a:solidFill>
                <a:latin typeface="Berlin Sans FB" pitchFamily="34" charset="0"/>
              </a:rPr>
              <a:t> </a:t>
            </a:r>
            <a:r>
              <a:rPr lang="es-MX" sz="3600" b="1" dirty="0" smtClean="0">
                <a:solidFill>
                  <a:schemeClr val="bg1"/>
                </a:solidFill>
                <a:latin typeface="Berlin Sans FB" pitchFamily="34" charset="0"/>
              </a:rPr>
              <a:t>Transición</a:t>
            </a:r>
            <a:r>
              <a:rPr lang="es-MX" dirty="0" smtClean="0">
                <a:solidFill>
                  <a:schemeClr val="bg1"/>
                </a:solidFill>
                <a:latin typeface="Berlin Sans FB" pitchFamily="34" charset="0"/>
              </a:rPr>
              <a:t> es una relación entre dos estados, e indica que, cuando ocurre un evento, el objeto pasa del estado anterior al siguiente.</a:t>
            </a:r>
          </a:p>
          <a:p>
            <a:pPr algn="just"/>
            <a:endParaRPr lang="es-MX" dirty="0" smtClean="0">
              <a:solidFill>
                <a:schemeClr val="bg1"/>
              </a:solidFill>
              <a:latin typeface="Berlin Sans FB" pitchFamily="34" charset="0"/>
            </a:endParaRPr>
          </a:p>
          <a:p>
            <a:pPr marL="0" indent="0" algn="just">
              <a:buNone/>
            </a:pPr>
            <a:r>
              <a:rPr lang="es-MX" dirty="0" smtClean="0">
                <a:solidFill>
                  <a:schemeClr val="bg1"/>
                </a:solidFill>
                <a:latin typeface="Berlin Sans FB" pitchFamily="34" charset="0"/>
              </a:rPr>
              <a:t>Muestran el conjunto de estados por los cuales pasa un objeto durante su vida en una aplicación en respuesta a eventos, junto con sus respuestas y acciones. También ilustran qué eventos pueden cambiar el estado de los objetos de la clase. Normalmente contienen: estados y transiciones. </a:t>
            </a:r>
          </a:p>
          <a:p>
            <a:pPr marL="0" indent="0" algn="just">
              <a:buNone/>
            </a:pPr>
            <a:endParaRPr lang="es-MX" dirty="0" smtClean="0">
              <a:solidFill>
                <a:schemeClr val="bg1"/>
              </a:solidFill>
              <a:latin typeface="Berlin Sans FB" pitchFamily="34" charset="0"/>
            </a:endParaRPr>
          </a:p>
          <a:p>
            <a:pPr marL="0" indent="0" algn="just">
              <a:buNone/>
            </a:pPr>
            <a:r>
              <a:rPr lang="es-MX" dirty="0" smtClean="0">
                <a:solidFill>
                  <a:schemeClr val="bg1"/>
                </a:solidFill>
                <a:latin typeface="Berlin Sans FB" pitchFamily="34" charset="0"/>
              </a:rPr>
              <a:t>Los diagramas de estado describen gráficamente los eventos y los estados de los objetos, son útiles, entre otras cosas, para indicar los eventos del sistema en los casos de uso.</a:t>
            </a:r>
          </a:p>
          <a:p>
            <a:pPr algn="just"/>
            <a:endParaRPr lang="es-MX" dirty="0" smtClean="0">
              <a:latin typeface="Berlin Sans FB" pitchFamily="34" charset="0"/>
            </a:endParaRPr>
          </a:p>
          <a:p>
            <a:pPr algn="just"/>
            <a:endParaRPr lang="es-MX" dirty="0">
              <a:latin typeface="Berlin Sans FB" pitchFamily="34" charset="0"/>
            </a:endParaRPr>
          </a:p>
        </p:txBody>
      </p:sp>
    </p:spTree>
    <p:extLst>
      <p:ext uri="{BB962C8B-B14F-4D97-AF65-F5344CB8AC3E}">
        <p14:creationId xmlns:p14="http://schemas.microsoft.com/office/powerpoint/2010/main" val="287688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DIAGRAMA DEL EQUIPO </a:t>
            </a:r>
          </a:p>
        </p:txBody>
      </p:sp>
      <p:pic>
        <p:nvPicPr>
          <p:cNvPr id="4" name="Picture 2" descr="fig1568"/>
          <p:cNvPicPr>
            <a:picLocks noChangeAspect="1" noChangeArrowheads="1"/>
          </p:cNvPicPr>
          <p:nvPr/>
        </p:nvPicPr>
        <p:blipFill rotWithShape="1">
          <a:blip r:embed="rId2"/>
          <a:srcRect l="1492" r="30449"/>
          <a:stretch/>
        </p:blipFill>
        <p:spPr bwMode="auto">
          <a:xfrm>
            <a:off x="467544" y="1412776"/>
            <a:ext cx="7704856" cy="5227242"/>
          </a:xfrm>
          <a:prstGeom prst="rect">
            <a:avLst/>
          </a:prstGeom>
          <a:noFill/>
          <a:ln w="9525">
            <a:noFill/>
            <a:miter lim="800000"/>
            <a:headEnd/>
            <a:tailEnd/>
          </a:ln>
        </p:spPr>
      </p:pic>
      <p:sp>
        <p:nvSpPr>
          <p:cNvPr id="5" name="4 Rectángulo"/>
          <p:cNvSpPr/>
          <p:nvPr/>
        </p:nvSpPr>
        <p:spPr>
          <a:xfrm>
            <a:off x="444804" y="2852936"/>
            <a:ext cx="4775268" cy="37870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s-MX" sz="2400" dirty="0" smtClean="0">
                <a:latin typeface="Berlin Sans FB" pitchFamily="34" charset="0"/>
              </a:rPr>
              <a:t>Se irradia la muestra a una longitud de onda  y se observa la emisión en un intervalo de longitudes de onda. El </a:t>
            </a:r>
            <a:r>
              <a:rPr lang="es-MX" sz="2400" dirty="0" err="1" smtClean="0">
                <a:latin typeface="Berlin Sans FB" pitchFamily="34" charset="0"/>
              </a:rPr>
              <a:t>monocromador</a:t>
            </a:r>
            <a:r>
              <a:rPr lang="es-MX" sz="2400" dirty="0" smtClean="0">
                <a:latin typeface="Berlin Sans FB" pitchFamily="34" charset="0"/>
              </a:rPr>
              <a:t> de excitación selecciona la longitud de onda de excitación y el </a:t>
            </a:r>
            <a:r>
              <a:rPr lang="es-MX" sz="2400" dirty="0" err="1" smtClean="0">
                <a:latin typeface="Berlin Sans FB" pitchFamily="34" charset="0"/>
              </a:rPr>
              <a:t>monocromador</a:t>
            </a:r>
            <a:r>
              <a:rPr lang="es-MX" sz="2400" dirty="0" smtClean="0">
                <a:latin typeface="Berlin Sans FB" pitchFamily="34" charset="0"/>
              </a:rPr>
              <a:t> de emisión selecciona una longitud de onda para observarla en un momento dado. </a:t>
            </a:r>
            <a:endParaRPr lang="es-MX" sz="2400" dirty="0">
              <a:latin typeface="Berlin Sans FB" pitchFamily="34" charset="0"/>
            </a:endParaRPr>
          </a:p>
        </p:txBody>
      </p:sp>
    </p:spTree>
    <p:extLst>
      <p:ext uri="{BB962C8B-B14F-4D97-AF65-F5344CB8AC3E}">
        <p14:creationId xmlns:p14="http://schemas.microsoft.com/office/powerpoint/2010/main" val="22223472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pPr marL="0" indent="0" algn="just">
              <a:buNone/>
            </a:pPr>
            <a:r>
              <a:rPr lang="es-MX" sz="2600" dirty="0">
                <a:solidFill>
                  <a:schemeClr val="bg1"/>
                </a:solidFill>
                <a:latin typeface="Kristen ITC" pitchFamily="66" charset="0"/>
              </a:rPr>
              <a:t>La luminaria fluorescente, también denominada tubo fluorescente, es una luminaria que cuenta con una lámpara de vapor de mercurio a baja presión y que es utilizada normalmente para la iluminación doméstica e industrial. </a:t>
            </a:r>
            <a:r>
              <a:rPr lang="es-MX" sz="2600" dirty="0" smtClean="0">
                <a:solidFill>
                  <a:schemeClr val="bg1"/>
                </a:solidFill>
                <a:latin typeface="Kristen ITC" pitchFamily="66" charset="0"/>
              </a:rPr>
              <a:t>Tiene gran eficiencia </a:t>
            </a:r>
            <a:r>
              <a:rPr lang="es-MX" sz="2600" dirty="0">
                <a:solidFill>
                  <a:schemeClr val="bg1"/>
                </a:solidFill>
                <a:latin typeface="Kristen ITC" pitchFamily="66" charset="0"/>
              </a:rPr>
              <a:t>energética.</a:t>
            </a:r>
          </a:p>
          <a:p>
            <a:pPr algn="just"/>
            <a:endParaRPr lang="es-MX" sz="2600" dirty="0" smtClean="0">
              <a:solidFill>
                <a:schemeClr val="bg1"/>
              </a:solidFill>
              <a:latin typeface="Kristen ITC" pitchFamily="66" charset="0"/>
            </a:endParaRPr>
          </a:p>
          <a:p>
            <a:pPr marL="0" indent="0" algn="just">
              <a:buNone/>
            </a:pPr>
            <a:endParaRPr lang="es-MX" sz="2600" dirty="0">
              <a:solidFill>
                <a:schemeClr val="bg1"/>
              </a:solidFill>
              <a:latin typeface="Kristen ITC" pitchFamily="66" charset="0"/>
            </a:endParaRPr>
          </a:p>
          <a:p>
            <a:pPr marL="0" indent="0" algn="just">
              <a:buNone/>
            </a:pPr>
            <a:r>
              <a:rPr lang="es-MX" sz="2600" dirty="0" smtClean="0">
                <a:solidFill>
                  <a:schemeClr val="bg1"/>
                </a:solidFill>
                <a:latin typeface="Kristen ITC" pitchFamily="66" charset="0"/>
              </a:rPr>
              <a:t>Es </a:t>
            </a:r>
            <a:r>
              <a:rPr lang="es-MX" sz="2600" dirty="0">
                <a:solidFill>
                  <a:schemeClr val="bg1"/>
                </a:solidFill>
                <a:latin typeface="Kristen ITC" pitchFamily="66" charset="0"/>
              </a:rPr>
              <a:t>un tubo o bulbo fino de vidrio revestido interiormente con </a:t>
            </a:r>
            <a:r>
              <a:rPr lang="es-MX" sz="2600" dirty="0" smtClean="0">
                <a:solidFill>
                  <a:schemeClr val="bg1"/>
                </a:solidFill>
                <a:latin typeface="Kristen ITC" pitchFamily="66" charset="0"/>
              </a:rPr>
              <a:t>fósforos los cuales emiten </a:t>
            </a:r>
            <a:r>
              <a:rPr lang="es-MX" sz="2600" dirty="0">
                <a:solidFill>
                  <a:schemeClr val="bg1"/>
                </a:solidFill>
                <a:latin typeface="Kristen ITC" pitchFamily="66" charset="0"/>
              </a:rPr>
              <a:t>luz visible al recibir una radiación </a:t>
            </a:r>
            <a:r>
              <a:rPr lang="es-MX" sz="2600" dirty="0" smtClean="0">
                <a:solidFill>
                  <a:schemeClr val="bg1"/>
                </a:solidFill>
                <a:latin typeface="Kristen ITC" pitchFamily="66" charset="0"/>
              </a:rPr>
              <a:t>ultravioleta, además contiene una </a:t>
            </a:r>
            <a:r>
              <a:rPr lang="es-MX" sz="2600" dirty="0">
                <a:solidFill>
                  <a:schemeClr val="bg1"/>
                </a:solidFill>
                <a:latin typeface="Kristen ITC" pitchFamily="66" charset="0"/>
              </a:rPr>
              <a:t>pequeña cantidad de vapor de mercurio y un gas inerte, habitualmente argón o neón, a una presión más baja que la presión </a:t>
            </a:r>
            <a:r>
              <a:rPr lang="es-MX" sz="2600" dirty="0" smtClean="0">
                <a:solidFill>
                  <a:schemeClr val="bg1"/>
                </a:solidFill>
                <a:latin typeface="Kristen ITC" pitchFamily="66" charset="0"/>
              </a:rPr>
              <a:t>atmosférica y en el extremo </a:t>
            </a:r>
            <a:r>
              <a:rPr lang="es-MX" sz="2600" dirty="0">
                <a:solidFill>
                  <a:schemeClr val="bg1"/>
                </a:solidFill>
                <a:latin typeface="Kristen ITC" pitchFamily="66" charset="0"/>
              </a:rPr>
              <a:t>del </a:t>
            </a:r>
            <a:r>
              <a:rPr lang="es-MX" sz="2600" dirty="0" smtClean="0">
                <a:solidFill>
                  <a:schemeClr val="bg1"/>
                </a:solidFill>
                <a:latin typeface="Kristen ITC" pitchFamily="66" charset="0"/>
              </a:rPr>
              <a:t>tiene un </a:t>
            </a:r>
            <a:r>
              <a:rPr lang="es-MX" sz="2600" dirty="0">
                <a:solidFill>
                  <a:schemeClr val="bg1"/>
                </a:solidFill>
                <a:latin typeface="Kristen ITC" pitchFamily="66" charset="0"/>
              </a:rPr>
              <a:t>filamento </a:t>
            </a:r>
            <a:r>
              <a:rPr lang="es-MX" sz="2600" dirty="0" smtClean="0">
                <a:solidFill>
                  <a:schemeClr val="bg1"/>
                </a:solidFill>
                <a:latin typeface="Kristen ITC" pitchFamily="66" charset="0"/>
              </a:rPr>
              <a:t>de </a:t>
            </a:r>
            <a:r>
              <a:rPr lang="es-MX" sz="2600" dirty="0">
                <a:solidFill>
                  <a:schemeClr val="bg1"/>
                </a:solidFill>
                <a:latin typeface="Kristen ITC" pitchFamily="66" charset="0"/>
              </a:rPr>
              <a:t>tungsteno, que al calentarse al rojo contribuye a la ionización de los gases.</a:t>
            </a:r>
          </a:p>
          <a:p>
            <a:endParaRPr lang="es-MX" dirty="0">
              <a:solidFill>
                <a:schemeClr val="bg1"/>
              </a:solidFill>
            </a:endParaRPr>
          </a:p>
          <a:p>
            <a:endParaRPr lang="es-MX" dirty="0">
              <a:solidFill>
                <a:schemeClr val="bg1"/>
              </a:solidFill>
            </a:endParaRPr>
          </a:p>
        </p:txBody>
      </p:sp>
    </p:spTree>
    <p:extLst>
      <p:ext uri="{BB962C8B-B14F-4D97-AF65-F5344CB8AC3E}">
        <p14:creationId xmlns:p14="http://schemas.microsoft.com/office/powerpoint/2010/main" val="1992308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33" y="1973707"/>
            <a:ext cx="2658804" cy="3111477"/>
          </a:xfrm>
          <a:prstGeom prst="rect">
            <a:avLst/>
          </a:prstGeom>
          <a:noFill/>
          <a:ln>
            <a:noFill/>
          </a:ln>
          <a:effectLst>
            <a:glow rad="228600">
              <a:srgbClr val="92D05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49695"/>
            <a:ext cx="3888432" cy="1660466"/>
          </a:xfrm>
          <a:prstGeom prst="rect">
            <a:avLst/>
          </a:prstGeom>
          <a:noFill/>
          <a:ln>
            <a:noFill/>
          </a:ln>
          <a:effectLst>
            <a:glow rad="228600">
              <a:srgbClr val="92D05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10161"/>
            <a:ext cx="3962354" cy="1775023"/>
          </a:xfrm>
          <a:prstGeom prst="rect">
            <a:avLst/>
          </a:prstGeom>
          <a:noFill/>
          <a:ln w="9525">
            <a:solidFill>
              <a:srgbClr val="92D050"/>
            </a:solidFill>
            <a:miter lim="800000"/>
            <a:headEnd/>
            <a:tailEnd/>
          </a:ln>
          <a:effectLst>
            <a:glow rad="228600">
              <a:srgbClr val="92D05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4716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420888"/>
            <a:ext cx="7715200" cy="3993307"/>
          </a:xfrm>
        </p:spPr>
        <p:txBody>
          <a:bodyPr>
            <a:normAutofit fontScale="85000" lnSpcReduction="20000"/>
          </a:bodyPr>
          <a:lstStyle/>
          <a:p>
            <a:pPr marL="0" indent="0" algn="just">
              <a:buNone/>
            </a:pPr>
            <a:r>
              <a:rPr lang="es-MX" sz="2600" dirty="0">
                <a:solidFill>
                  <a:schemeClr val="bg1"/>
                </a:solidFill>
                <a:latin typeface="Berlin Sans FB" pitchFamily="34" charset="0"/>
              </a:rPr>
              <a:t>Cuando se hace pasar la radiación emitida por un cuerpo caliente a través de un prisma óptico, se descompone en distintas radiaciones electromagnéticas dependiendo de su distinta longitud de onda (los distintos colores de la luz visible, radiaciones infrarrojas y ultravioleta) dando lugar a un espectro óptico. Todas las radiaciones obtenidas impresionan las películas fotográficas y así pueden ser registradas.</a:t>
            </a:r>
          </a:p>
          <a:p>
            <a:pPr algn="just"/>
            <a:endParaRPr lang="es-MX" sz="2600" dirty="0">
              <a:solidFill>
                <a:schemeClr val="bg1"/>
              </a:solidFill>
              <a:latin typeface="Berlin Sans FB" pitchFamily="34" charset="0"/>
            </a:endParaRPr>
          </a:p>
          <a:p>
            <a:pPr marL="0" indent="0" algn="just">
              <a:buNone/>
            </a:pPr>
            <a:r>
              <a:rPr lang="es-MX" sz="2600" dirty="0">
                <a:solidFill>
                  <a:schemeClr val="bg1"/>
                </a:solidFill>
                <a:latin typeface="Berlin Sans FB" pitchFamily="34" charset="0"/>
              </a:rPr>
              <a:t>Cada cuerpo caliente da origen a un espectro diferente ya que esta depende de la propia naturaleza del foco.</a:t>
            </a:r>
          </a:p>
          <a:p>
            <a:pPr algn="just"/>
            <a:endParaRPr lang="es-MX" sz="2600" dirty="0">
              <a:solidFill>
                <a:schemeClr val="bg1"/>
              </a:solidFill>
              <a:latin typeface="Berlin Sans FB" pitchFamily="34" charset="0"/>
            </a:endParaRPr>
          </a:p>
          <a:p>
            <a:pPr marL="0" indent="0" algn="just">
              <a:buNone/>
            </a:pPr>
            <a:r>
              <a:rPr lang="es-MX" sz="2600" dirty="0">
                <a:solidFill>
                  <a:schemeClr val="bg1"/>
                </a:solidFill>
                <a:latin typeface="Berlin Sans FB" pitchFamily="34" charset="0"/>
              </a:rPr>
              <a:t>Los espectros pueden ser de emisión y absorción. A su vez ambos se clasifican en continuos y discontinuos</a:t>
            </a:r>
          </a:p>
          <a:p>
            <a:endParaRPr lang="es-MX" dirty="0">
              <a:latin typeface="Berlin Sans FB"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99" y="404664"/>
            <a:ext cx="441649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3734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352928" cy="5688632"/>
          </a:xfrm>
        </p:spPr>
        <p:txBody>
          <a:bodyPr>
            <a:noAutofit/>
          </a:bodyPr>
          <a:lstStyle/>
          <a:p>
            <a:pPr marL="0" indent="0" algn="just">
              <a:buNone/>
            </a:pPr>
            <a:r>
              <a:rPr lang="es-MX" sz="1050" dirty="0">
                <a:solidFill>
                  <a:schemeClr val="bg1"/>
                </a:solidFill>
                <a:latin typeface="Kristen ITC" pitchFamily="66" charset="0"/>
              </a:rPr>
              <a:t>Los </a:t>
            </a:r>
            <a:r>
              <a:rPr lang="es-MX" sz="1050" b="1" dirty="0">
                <a:solidFill>
                  <a:schemeClr val="bg1"/>
                </a:solidFill>
                <a:latin typeface="Kristen ITC" pitchFamily="66" charset="0"/>
              </a:rPr>
              <a:t>espectros de emisión continuos </a:t>
            </a:r>
            <a:r>
              <a:rPr lang="es-MX" sz="1050" b="1" dirty="0" smtClean="0">
                <a:solidFill>
                  <a:schemeClr val="bg1"/>
                </a:solidFill>
                <a:latin typeface="Kristen ITC" pitchFamily="66" charset="0"/>
              </a:rPr>
              <a:t>:</a:t>
            </a:r>
          </a:p>
          <a:p>
            <a:pPr marL="0" indent="0" algn="just">
              <a:buNone/>
            </a:pPr>
            <a:r>
              <a:rPr lang="es-MX" sz="1050" dirty="0">
                <a:solidFill>
                  <a:schemeClr val="bg1"/>
                </a:solidFill>
                <a:latin typeface="Kristen ITC" pitchFamily="66" charset="0"/>
              </a:rPr>
              <a:t>S</a:t>
            </a:r>
            <a:r>
              <a:rPr lang="es-MX" sz="1050" dirty="0" smtClean="0">
                <a:solidFill>
                  <a:schemeClr val="bg1"/>
                </a:solidFill>
                <a:latin typeface="Kristen ITC" pitchFamily="66" charset="0"/>
              </a:rPr>
              <a:t>e </a:t>
            </a:r>
            <a:r>
              <a:rPr lang="es-MX" sz="1050" dirty="0">
                <a:solidFill>
                  <a:schemeClr val="bg1"/>
                </a:solidFill>
                <a:latin typeface="Kristen ITC" pitchFamily="66" charset="0"/>
              </a:rPr>
              <a:t>obtienen al pasar las radiaciones de cualquier sólido incandescente por un prisma. Todos los sólidos a la misma Temperatura producen espectros de emisión iguales.</a:t>
            </a:r>
          </a:p>
          <a:p>
            <a:pPr marL="0" indent="0" algn="just">
              <a:buNone/>
            </a:pPr>
            <a:r>
              <a:rPr lang="es-MX" sz="1050" dirty="0" smtClean="0">
                <a:solidFill>
                  <a:schemeClr val="bg1"/>
                </a:solidFill>
                <a:latin typeface="Kristen ITC" pitchFamily="66" charset="0"/>
              </a:rPr>
              <a:t> </a:t>
            </a:r>
            <a:endParaRPr lang="es-MX" sz="1050" dirty="0">
              <a:solidFill>
                <a:schemeClr val="bg1"/>
              </a:solidFill>
              <a:latin typeface="Kristen ITC" pitchFamily="66" charset="0"/>
            </a:endParaRPr>
          </a:p>
          <a:p>
            <a:pPr marL="0" indent="0" algn="just">
              <a:buNone/>
            </a:pPr>
            <a:endParaRPr lang="es-MX" sz="1050" dirty="0" smtClean="0">
              <a:solidFill>
                <a:schemeClr val="bg1"/>
              </a:solidFill>
              <a:latin typeface="Kristen ITC" pitchFamily="66" charset="0"/>
            </a:endParaRPr>
          </a:p>
          <a:p>
            <a:pPr marL="0" indent="0" algn="just">
              <a:buNone/>
            </a:pPr>
            <a:endParaRPr lang="es-MX" sz="1050" dirty="0">
              <a:solidFill>
                <a:schemeClr val="bg1"/>
              </a:solidFill>
              <a:latin typeface="Kristen ITC" pitchFamily="66" charset="0"/>
            </a:endParaRPr>
          </a:p>
          <a:p>
            <a:pPr marL="0" indent="0" algn="ctr">
              <a:buNone/>
            </a:pPr>
            <a:endParaRPr lang="es-MX" sz="1050" dirty="0" smtClean="0">
              <a:solidFill>
                <a:schemeClr val="bg1"/>
              </a:solidFill>
              <a:latin typeface="Kristen ITC" pitchFamily="66" charset="0"/>
            </a:endParaRPr>
          </a:p>
          <a:p>
            <a:pPr marL="0" indent="0" algn="ctr">
              <a:buNone/>
            </a:pPr>
            <a:r>
              <a:rPr lang="es-MX" sz="1050" b="1" dirty="0" smtClean="0">
                <a:solidFill>
                  <a:schemeClr val="bg1"/>
                </a:solidFill>
                <a:latin typeface="Kristen ITC" pitchFamily="66" charset="0"/>
              </a:rPr>
              <a:t>Espectro </a:t>
            </a:r>
            <a:r>
              <a:rPr lang="es-MX" sz="1050" b="1" dirty="0">
                <a:solidFill>
                  <a:schemeClr val="bg1"/>
                </a:solidFill>
                <a:latin typeface="Kristen ITC" pitchFamily="66" charset="0"/>
              </a:rPr>
              <a:t>continuo de la luz blanca</a:t>
            </a:r>
          </a:p>
          <a:p>
            <a:pPr marL="0" indent="0" algn="just">
              <a:buNone/>
            </a:pPr>
            <a:endParaRPr lang="es-MX" sz="1050" b="1" dirty="0" smtClean="0">
              <a:solidFill>
                <a:schemeClr val="bg1"/>
              </a:solidFill>
              <a:latin typeface="Kristen ITC" pitchFamily="66" charset="0"/>
            </a:endParaRPr>
          </a:p>
          <a:p>
            <a:pPr marL="0" indent="0" algn="just">
              <a:buNone/>
            </a:pPr>
            <a:endParaRPr lang="es-MX" sz="1050" b="1" dirty="0">
              <a:solidFill>
                <a:schemeClr val="bg1"/>
              </a:solidFill>
              <a:latin typeface="Kristen ITC" pitchFamily="66" charset="0"/>
            </a:endParaRPr>
          </a:p>
          <a:p>
            <a:pPr marL="0" indent="0" algn="just">
              <a:buNone/>
            </a:pPr>
            <a:r>
              <a:rPr lang="es-MX" sz="1050" dirty="0" smtClean="0">
                <a:solidFill>
                  <a:schemeClr val="bg1"/>
                </a:solidFill>
                <a:latin typeface="Kristen ITC" pitchFamily="66" charset="0"/>
              </a:rPr>
              <a:t>Los </a:t>
            </a:r>
            <a:r>
              <a:rPr lang="es-MX" sz="1050" b="1" dirty="0">
                <a:solidFill>
                  <a:schemeClr val="bg1"/>
                </a:solidFill>
                <a:latin typeface="Kristen ITC" pitchFamily="66" charset="0"/>
              </a:rPr>
              <a:t>espectros de emisión </a:t>
            </a:r>
            <a:r>
              <a:rPr lang="es-MX" sz="1050" b="1" dirty="0" smtClean="0">
                <a:solidFill>
                  <a:schemeClr val="bg1"/>
                </a:solidFill>
                <a:latin typeface="Kristen ITC" pitchFamily="66" charset="0"/>
              </a:rPr>
              <a:t>discontinuos:</a:t>
            </a:r>
          </a:p>
          <a:p>
            <a:pPr marL="0" indent="0" algn="just">
              <a:buNone/>
            </a:pPr>
            <a:r>
              <a:rPr lang="es-MX" sz="1050" dirty="0" smtClean="0">
                <a:solidFill>
                  <a:schemeClr val="bg1"/>
                </a:solidFill>
                <a:latin typeface="Kristen ITC" pitchFamily="66" charset="0"/>
              </a:rPr>
              <a:t>Se obtienen al pasar la luz de vapor o gas excitado. Las radiaciones emitidas son características de los átomos excitados.</a:t>
            </a:r>
          </a:p>
          <a:p>
            <a:pPr algn="just"/>
            <a:endParaRPr lang="es-MX" sz="1050" dirty="0">
              <a:solidFill>
                <a:schemeClr val="bg1"/>
              </a:solidFill>
              <a:latin typeface="Kristen ITC" pitchFamily="66" charset="0"/>
            </a:endParaRPr>
          </a:p>
          <a:p>
            <a:pPr marL="0" indent="0" algn="just">
              <a:buNone/>
            </a:pPr>
            <a:r>
              <a:rPr lang="es-MX" sz="1050" dirty="0">
                <a:solidFill>
                  <a:schemeClr val="bg1"/>
                </a:solidFill>
                <a:latin typeface="Kristen ITC" pitchFamily="66" charset="0"/>
              </a:rPr>
              <a:t> </a:t>
            </a:r>
            <a:endParaRPr lang="es-MX" sz="1050" dirty="0" smtClean="0">
              <a:solidFill>
                <a:schemeClr val="bg1"/>
              </a:solidFill>
              <a:latin typeface="Kristen ITC" pitchFamily="66" charset="0"/>
            </a:endParaRPr>
          </a:p>
          <a:p>
            <a:pPr marL="0" indent="0" algn="just">
              <a:buNone/>
            </a:pPr>
            <a:endParaRPr lang="es-MX" sz="1050" dirty="0">
              <a:solidFill>
                <a:schemeClr val="bg1"/>
              </a:solidFill>
              <a:latin typeface="Kristen ITC" pitchFamily="66" charset="0"/>
            </a:endParaRPr>
          </a:p>
          <a:p>
            <a:pPr marL="0" indent="0" algn="just">
              <a:buNone/>
            </a:pPr>
            <a:endParaRPr lang="es-MX" sz="1050" dirty="0">
              <a:solidFill>
                <a:schemeClr val="bg1"/>
              </a:solidFill>
              <a:latin typeface="Kristen ITC" pitchFamily="66" charset="0"/>
            </a:endParaRPr>
          </a:p>
          <a:p>
            <a:pPr marL="0" indent="0" algn="ctr">
              <a:buNone/>
            </a:pPr>
            <a:r>
              <a:rPr lang="es-MX" sz="1050" b="1" dirty="0">
                <a:solidFill>
                  <a:schemeClr val="bg1"/>
                </a:solidFill>
                <a:latin typeface="Kristen ITC" pitchFamily="66" charset="0"/>
              </a:rPr>
              <a:t>Espectro de emisión de vapores de </a:t>
            </a:r>
            <a:r>
              <a:rPr lang="es-MX" sz="1050" b="1" dirty="0" smtClean="0">
                <a:solidFill>
                  <a:schemeClr val="bg1"/>
                </a:solidFill>
                <a:latin typeface="Kristen ITC" pitchFamily="66" charset="0"/>
              </a:rPr>
              <a:t>Li</a:t>
            </a:r>
          </a:p>
          <a:p>
            <a:pPr marL="0" indent="0" algn="ctr">
              <a:buNone/>
            </a:pPr>
            <a:endParaRPr lang="es-MX" sz="1050" b="1" dirty="0">
              <a:solidFill>
                <a:schemeClr val="bg1"/>
              </a:solidFill>
              <a:latin typeface="Kristen ITC" pitchFamily="66" charset="0"/>
            </a:endParaRPr>
          </a:p>
          <a:p>
            <a:pPr marL="0" indent="0" algn="ctr">
              <a:buNone/>
            </a:pPr>
            <a:endParaRPr lang="es-MX" sz="1050" b="1" dirty="0">
              <a:solidFill>
                <a:schemeClr val="bg1"/>
              </a:solidFill>
              <a:latin typeface="Kristen ITC" pitchFamily="66" charset="0"/>
            </a:endParaRPr>
          </a:p>
          <a:p>
            <a:pPr algn="just"/>
            <a:endParaRPr lang="es-MX" sz="1050" dirty="0">
              <a:solidFill>
                <a:schemeClr val="bg1"/>
              </a:solidFill>
              <a:latin typeface="Kristen ITC" pitchFamily="66" charset="0"/>
            </a:endParaRPr>
          </a:p>
          <a:p>
            <a:pPr marL="0" indent="0" algn="just">
              <a:buNone/>
            </a:pPr>
            <a:r>
              <a:rPr lang="es-MX" sz="1050" b="1" dirty="0" smtClean="0">
                <a:solidFill>
                  <a:schemeClr val="bg1"/>
                </a:solidFill>
                <a:latin typeface="Kristen ITC" pitchFamily="66" charset="0"/>
              </a:rPr>
              <a:t> </a:t>
            </a:r>
            <a:r>
              <a:rPr lang="es-MX" sz="1050" b="1" dirty="0">
                <a:solidFill>
                  <a:schemeClr val="bg1"/>
                </a:solidFill>
                <a:latin typeface="Kristen ITC" pitchFamily="66" charset="0"/>
              </a:rPr>
              <a:t>Espectros de absorción: </a:t>
            </a:r>
            <a:endParaRPr lang="es-MX" sz="1050" b="1" dirty="0" smtClean="0">
              <a:solidFill>
                <a:schemeClr val="bg1"/>
              </a:solidFill>
              <a:latin typeface="Kristen ITC" pitchFamily="66" charset="0"/>
            </a:endParaRPr>
          </a:p>
          <a:p>
            <a:pPr marL="0" indent="0" algn="just">
              <a:buNone/>
            </a:pPr>
            <a:endParaRPr lang="es-MX" sz="1050" b="1" dirty="0">
              <a:solidFill>
                <a:schemeClr val="bg1"/>
              </a:solidFill>
              <a:latin typeface="Kristen ITC" pitchFamily="66" charset="0"/>
            </a:endParaRPr>
          </a:p>
          <a:p>
            <a:pPr marL="0" indent="0" algn="just">
              <a:buNone/>
            </a:pPr>
            <a:r>
              <a:rPr lang="es-MX" sz="1050" dirty="0" smtClean="0">
                <a:solidFill>
                  <a:schemeClr val="bg1"/>
                </a:solidFill>
                <a:latin typeface="Kristen ITC" pitchFamily="66" charset="0"/>
              </a:rPr>
              <a:t>Son </a:t>
            </a:r>
            <a:r>
              <a:rPr lang="es-MX" sz="1050" dirty="0">
                <a:solidFill>
                  <a:schemeClr val="bg1"/>
                </a:solidFill>
                <a:latin typeface="Kristen ITC" pitchFamily="66" charset="0"/>
              </a:rPr>
              <a:t>los espectros resultantes de intercalar una determinada sustancia entre una fuente de luz y un </a:t>
            </a:r>
            <a:r>
              <a:rPr lang="es-MX" sz="1050" dirty="0" smtClean="0">
                <a:solidFill>
                  <a:schemeClr val="bg1"/>
                </a:solidFill>
                <a:latin typeface="Kristen ITC" pitchFamily="66" charset="0"/>
              </a:rPr>
              <a:t>prisma</a:t>
            </a:r>
          </a:p>
          <a:p>
            <a:pPr marL="0" indent="0" algn="just">
              <a:buNone/>
            </a:pPr>
            <a:endParaRPr lang="es-MX" sz="1050" dirty="0">
              <a:solidFill>
                <a:schemeClr val="bg1"/>
              </a:solidFill>
              <a:latin typeface="Kristen ITC" pitchFamily="66" charset="0"/>
            </a:endParaRPr>
          </a:p>
          <a:p>
            <a:pPr marL="0" indent="0" algn="just">
              <a:buNone/>
            </a:pPr>
            <a:endParaRPr lang="es-MX" sz="1050" dirty="0">
              <a:solidFill>
                <a:schemeClr val="bg1"/>
              </a:solidFill>
              <a:latin typeface="Kristen ITC" pitchFamily="66" charset="0"/>
            </a:endParaRPr>
          </a:p>
          <a:p>
            <a:pPr algn="just"/>
            <a:endParaRPr lang="es-MX" sz="1050" dirty="0">
              <a:solidFill>
                <a:schemeClr val="bg1"/>
              </a:solidFill>
              <a:latin typeface="Kristen ITC" pitchFamily="66" charset="0"/>
            </a:endParaRPr>
          </a:p>
          <a:p>
            <a:pPr marL="0" indent="0" algn="just">
              <a:buNone/>
            </a:pPr>
            <a:r>
              <a:rPr lang="es-MX" sz="1050" dirty="0">
                <a:solidFill>
                  <a:schemeClr val="bg1"/>
                </a:solidFill>
                <a:latin typeface="Kristen ITC" pitchFamily="66" charset="0"/>
              </a:rPr>
              <a:t>- Los espectros de absorción continuos se obtienen al intercalar el sólido entre el foco de radiación y el prisma. Así, por ejemplo, si intercalamos un vidrio de color azul quedan absorbidas todas las radiaciones menos </a:t>
            </a:r>
            <a:r>
              <a:rPr lang="es-MX" sz="1050" dirty="0">
                <a:latin typeface="Kristen ITC" pitchFamily="66" charset="0"/>
              </a:rPr>
              <a:t>el azul.</a:t>
            </a:r>
          </a:p>
          <a:p>
            <a:pPr algn="just"/>
            <a:endParaRPr lang="es-MX" sz="1050" dirty="0">
              <a:latin typeface="Kristen ITC" pitchFamily="66" charset="0"/>
            </a:endParaRPr>
          </a:p>
          <a:p>
            <a:pPr marL="0" indent="0" algn="just">
              <a:buNone/>
            </a:pPr>
            <a:r>
              <a:rPr lang="es-MX" sz="1050" dirty="0">
                <a:latin typeface="Kristen ITC" pitchFamily="66" charset="0"/>
              </a:rPr>
              <a:t>- Los espectros de absorción discontinuos se producen al intercalar vapor o gas entre la fuente de radiación y el prisma. Se observan bandas o rayas situadas a la misma longitud de onda que los espectros de emisión de esos vapores o gases.</a:t>
            </a:r>
          </a:p>
          <a:p>
            <a:endParaRPr lang="es-MX" sz="1050" dirty="0"/>
          </a:p>
          <a:p>
            <a:endParaRPr lang="es-MX" sz="1050" dirty="0"/>
          </a:p>
          <a:p>
            <a:endParaRPr lang="es-MX" sz="105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153" y="1183211"/>
            <a:ext cx="24288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915" y="2909784"/>
            <a:ext cx="2428875"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077072"/>
            <a:ext cx="24288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8490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70225"/>
            <a:ext cx="8229600" cy="4525963"/>
          </a:xfrm>
        </p:spPr>
        <p:txBody>
          <a:bodyPr/>
          <a:lstStyle/>
          <a:p>
            <a:pPr marL="0" indent="0" algn="just">
              <a:buNone/>
            </a:pPr>
            <a:r>
              <a:rPr lang="es-MX" dirty="0" smtClean="0">
                <a:solidFill>
                  <a:schemeClr val="bg1"/>
                </a:solidFill>
                <a:latin typeface="Berlin Sans FB" pitchFamily="34" charset="0"/>
              </a:rPr>
              <a:t>Nos muestran gráficamente el avance de una reacción que tan rápida o lenta fue, que tantas moléculas del reactivo existen y que tanta energía tienen para poder escalar la barrera energética.</a:t>
            </a:r>
            <a:endParaRPr lang="es-MX" dirty="0">
              <a:solidFill>
                <a:schemeClr val="bg1"/>
              </a:solidFill>
              <a:latin typeface="Berlin Sans FB" pitchFamily="34" charset="0"/>
            </a:endParaRPr>
          </a:p>
        </p:txBody>
      </p:sp>
    </p:spTree>
    <p:extLst>
      <p:ext uri="{BB962C8B-B14F-4D97-AF65-F5344CB8AC3E}">
        <p14:creationId xmlns:p14="http://schemas.microsoft.com/office/powerpoint/2010/main" val="7007277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899592" y="2852936"/>
            <a:ext cx="7702624" cy="19466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dirty="0" smtClean="0">
                <a:solidFill>
                  <a:schemeClr val="bg1"/>
                </a:solidFill>
                <a:latin typeface="Kristen ITC" pitchFamily="66" charset="0"/>
              </a:rPr>
              <a:t>Tiempo de vida …</a:t>
            </a:r>
            <a:endParaRPr lang="es-MX" dirty="0">
              <a:solidFill>
                <a:schemeClr val="bg1"/>
              </a:solidFill>
              <a:latin typeface="Kristen ITC"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5641">
            <a:off x="685800" y="908720"/>
            <a:ext cx="2194530"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6345029" y="416901"/>
            <a:ext cx="1728192" cy="1490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schemeClr val="tx1"/>
                </a:solidFill>
                <a:latin typeface="Berlin Sans FB" pitchFamily="34" charset="0"/>
              </a:rPr>
              <a:t>Intensidad emitida en función del tiempo. </a:t>
            </a:r>
            <a:endParaRPr lang="es-MX" dirty="0">
              <a:solidFill>
                <a:schemeClr val="tx1"/>
              </a:solidFill>
              <a:latin typeface="Berlin Sans FB" pitchFamily="34" charset="0"/>
            </a:endParaRPr>
          </a:p>
        </p:txBody>
      </p:sp>
      <p:sp>
        <p:nvSpPr>
          <p:cNvPr id="6" name="5 Rectángulo"/>
          <p:cNvSpPr/>
          <p:nvPr/>
        </p:nvSpPr>
        <p:spPr>
          <a:xfrm>
            <a:off x="467544" y="5013176"/>
            <a:ext cx="1728192" cy="149046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smtClean="0">
                <a:solidFill>
                  <a:schemeClr val="tx1"/>
                </a:solidFill>
                <a:latin typeface="Berlin Sans FB" pitchFamily="34" charset="0"/>
              </a:rPr>
              <a:t>10-5 y 10 -8 s </a:t>
            </a:r>
            <a:endParaRPr lang="es-MX" dirty="0">
              <a:solidFill>
                <a:schemeClr val="tx1"/>
              </a:solidFill>
              <a:latin typeface="Berlin Sans FB" pitchFamily="34" charset="0"/>
            </a:endParaRPr>
          </a:p>
        </p:txBody>
      </p:sp>
    </p:spTree>
    <p:extLst>
      <p:ext uri="{BB962C8B-B14F-4D97-AF65-F5344CB8AC3E}">
        <p14:creationId xmlns:p14="http://schemas.microsoft.com/office/powerpoint/2010/main" val="12006401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64" y="1412776"/>
            <a:ext cx="6619875" cy="3829050"/>
          </a:xfrm>
          <a:prstGeom prst="rect">
            <a:avLst/>
          </a:prstGeom>
          <a:noFill/>
          <a:ln>
            <a:noFill/>
          </a:ln>
          <a:effectLst>
            <a:glow rad="228600">
              <a:srgbClr val="92D05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092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8229600" cy="4525963"/>
          </a:xfrm>
        </p:spPr>
        <p:txBody>
          <a:bodyPr>
            <a:normAutofit/>
          </a:bodyPr>
          <a:lstStyle/>
          <a:p>
            <a:pPr marL="0" indent="0" algn="just">
              <a:buNone/>
            </a:pPr>
            <a:r>
              <a:rPr lang="es-MX" sz="2400" dirty="0">
                <a:solidFill>
                  <a:schemeClr val="bg1"/>
                </a:solidFill>
                <a:latin typeface="Kristen ITC" pitchFamily="66" charset="0"/>
              </a:rPr>
              <a:t>Las lámparas fluorescentes consumen más electricidad y ven reducida su vida útil si son encendidas y apagadas de manera continuada, visto que su acción de encender les cuesta mucho más trabajo que mantenerse encendidas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221088"/>
            <a:ext cx="5143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4269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G:\5to semestre\diagrama fluoro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077072"/>
            <a:ext cx="60960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5to semestre\espectometr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36712"/>
            <a:ext cx="4392488" cy="185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862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92896"/>
            <a:ext cx="8229600" cy="1143000"/>
          </a:xfrm>
        </p:spPr>
        <p:txBody>
          <a:bodyPr>
            <a:noAutofit/>
          </a:bodyPr>
          <a:lstStyle/>
          <a:p>
            <a:r>
              <a:rPr lang="es-MX" sz="7200" b="1" dirty="0" smtClean="0">
                <a:solidFill>
                  <a:schemeClr val="bg1"/>
                </a:solidFill>
                <a:latin typeface="Bauhaus 93" pitchFamily="82" charset="0"/>
              </a:rPr>
              <a:t>Fosforescencia</a:t>
            </a:r>
            <a:endParaRPr lang="es-MX" sz="7200" dirty="0">
              <a:solidFill>
                <a:schemeClr val="bg1"/>
              </a:solidFill>
            </a:endParaRPr>
          </a:p>
        </p:txBody>
      </p:sp>
    </p:spTree>
    <p:extLst>
      <p:ext uri="{BB962C8B-B14F-4D97-AF65-F5344CB8AC3E}">
        <p14:creationId xmlns:p14="http://schemas.microsoft.com/office/powerpoint/2010/main" val="1999568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pPr algn="l"/>
            <a:r>
              <a:rPr lang="es-ES"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¿QUÉ PASA CUANDO UNA MOLÉCULA ABSORBE LUZ?</a:t>
            </a:r>
            <a:r>
              <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t/>
            </a:r>
            <a:br>
              <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rPr>
            </a:br>
            <a:endParaRPr lang="es-MX" b="1" dirty="0">
              <a:ln w="18000">
                <a:solidFill>
                  <a:schemeClr val="accent2">
                    <a:satMod val="140000"/>
                  </a:schemeClr>
                </a:solidFill>
                <a:prstDash val="solid"/>
                <a:miter lim="800000"/>
              </a:ln>
              <a:noFill/>
              <a:effectLst>
                <a:glow rad="139700">
                  <a:schemeClr val="accent1">
                    <a:satMod val="175000"/>
                    <a:alpha val="40000"/>
                  </a:scheme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p:txBody>
          <a:bodyPr/>
          <a:lstStyle/>
          <a:p>
            <a:pPr algn="just"/>
            <a:r>
              <a:rPr lang="es-ES" sz="2800" dirty="0">
                <a:solidFill>
                  <a:schemeClr val="bg1"/>
                </a:solidFill>
                <a:latin typeface="Berlin Sans FB" pitchFamily="34" charset="0"/>
              </a:rPr>
              <a:t>Cuando una molécula absorbe un fotón pasa a un </a:t>
            </a:r>
            <a:r>
              <a:rPr lang="es-ES" sz="2800" b="1" spc="300" dirty="0">
                <a:ln w="11430" cmpd="sng">
                  <a:solidFill>
                    <a:schemeClr val="accent1">
                      <a:tint val="10000"/>
                    </a:schemeClr>
                  </a:solidFill>
                  <a:prstDash val="solid"/>
                  <a:miter lim="800000"/>
                </a:ln>
                <a:solidFill>
                  <a:schemeClr val="accent1"/>
                </a:solidFill>
                <a:effectLst>
                  <a:glow rad="45500">
                    <a:schemeClr val="accent1">
                      <a:satMod val="220000"/>
                      <a:alpha val="35000"/>
                    </a:schemeClr>
                  </a:glow>
                </a:effectLst>
                <a:latin typeface="Berlin Sans FB" pitchFamily="34" charset="0"/>
              </a:rPr>
              <a:t>estado excitado</a:t>
            </a:r>
            <a:r>
              <a:rPr lang="es-ES" sz="2800" b="1" spc="300" dirty="0">
                <a:ln w="11430" cmpd="sng">
                  <a:solidFill>
                    <a:schemeClr val="accent1">
                      <a:tint val="10000"/>
                    </a:schemeClr>
                  </a:solidFill>
                  <a:prstDash val="solid"/>
                  <a:miter lim="800000"/>
                </a:ln>
                <a:solidFill>
                  <a:schemeClr val="bg1"/>
                </a:solidFill>
                <a:effectLst>
                  <a:glow rad="45500">
                    <a:schemeClr val="accent1">
                      <a:satMod val="220000"/>
                      <a:alpha val="35000"/>
                    </a:schemeClr>
                  </a:glow>
                </a:effectLst>
                <a:latin typeface="Berlin Sans FB" pitchFamily="34" charset="0"/>
              </a:rPr>
              <a:t> </a:t>
            </a:r>
            <a:r>
              <a:rPr lang="es-ES" sz="2800" dirty="0">
                <a:solidFill>
                  <a:schemeClr val="bg1"/>
                </a:solidFill>
                <a:latin typeface="Berlin Sans FB" pitchFamily="34" charset="0"/>
              </a:rPr>
              <a:t>de mayor </a:t>
            </a:r>
            <a:r>
              <a:rPr lang="es-ES" sz="2800" dirty="0" smtClean="0">
                <a:solidFill>
                  <a:schemeClr val="bg1"/>
                </a:solidFill>
                <a:latin typeface="Berlin Sans FB" pitchFamily="34" charset="0"/>
              </a:rPr>
              <a:t>energía.</a:t>
            </a:r>
          </a:p>
          <a:p>
            <a:pPr algn="just"/>
            <a:r>
              <a:rPr lang="es-ES" sz="2800" dirty="0" smtClean="0">
                <a:solidFill>
                  <a:schemeClr val="bg1"/>
                </a:solidFill>
                <a:latin typeface="Berlin Sans FB" pitchFamily="34" charset="0"/>
              </a:rPr>
              <a:t>Cuando </a:t>
            </a:r>
            <a:r>
              <a:rPr lang="es-ES" sz="2800" dirty="0">
                <a:solidFill>
                  <a:schemeClr val="bg1"/>
                </a:solidFill>
                <a:latin typeface="Berlin Sans FB" pitchFamily="34" charset="0"/>
              </a:rPr>
              <a:t>una molécula emite un fotón, disminuye su energía en un valor igual a la energía del fotón</a:t>
            </a:r>
            <a:r>
              <a:rPr lang="es-ES" sz="2800" dirty="0" smtClean="0">
                <a:solidFill>
                  <a:schemeClr val="bg1"/>
                </a:solidFill>
                <a:latin typeface="Berlin Sans FB" pitchFamily="34" charset="0"/>
              </a:rPr>
              <a:t>.</a:t>
            </a:r>
          </a:p>
          <a:p>
            <a:pPr algn="just"/>
            <a:r>
              <a:rPr lang="es-MX" sz="2800" dirty="0" smtClean="0">
                <a:solidFill>
                  <a:schemeClr val="bg1"/>
                </a:solidFill>
                <a:latin typeface="Berlin Sans FB" pitchFamily="34" charset="0"/>
              </a:rPr>
              <a:t>En toda transición electrónica se produce un salto de un electrón de un orbital a otro con el consiguiente aumento o disminución de la energía de la molécula. </a:t>
            </a:r>
            <a:endParaRPr lang="es-MX" sz="2800" dirty="0">
              <a:solidFill>
                <a:schemeClr val="bg1"/>
              </a:solidFill>
              <a:latin typeface="Berlin Sans FB" pitchFamily="34" charset="0"/>
            </a:endParaRPr>
          </a:p>
          <a:p>
            <a:endParaRPr lang="es-MX" dirty="0"/>
          </a:p>
        </p:txBody>
      </p:sp>
    </p:spTree>
    <p:extLst>
      <p:ext uri="{BB962C8B-B14F-4D97-AF65-F5344CB8AC3E}">
        <p14:creationId xmlns:p14="http://schemas.microsoft.com/office/powerpoint/2010/main" val="3638141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63431"/>
            <a:ext cx="8229600" cy="1143000"/>
          </a:xfrm>
        </p:spPr>
        <p:txBody>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DEFINICIÓN </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457200" y="1493666"/>
            <a:ext cx="8229600" cy="4959670"/>
          </a:xfrm>
        </p:spPr>
        <p:txBody>
          <a:bodyPr>
            <a:normAutofit fontScale="92500" lnSpcReduction="10000"/>
          </a:bodyPr>
          <a:lstStyle/>
          <a:p>
            <a:pPr algn="just">
              <a:buFont typeface="Wingdings" pitchFamily="2" charset="2"/>
              <a:buChar char="§"/>
            </a:pPr>
            <a:r>
              <a:rPr lang="es-MX" dirty="0" smtClean="0">
                <a:solidFill>
                  <a:schemeClr val="bg1"/>
                </a:solidFill>
                <a:latin typeface="Berlin Sans FB" pitchFamily="34" charset="0"/>
              </a:rPr>
              <a:t>Es el fenómeno en el cual ciertas sustancias tienen la propiedad de absorber energía y almacenarla, para emitirla posteriormente en forma de radiación.</a:t>
            </a:r>
          </a:p>
          <a:p>
            <a:pPr algn="just">
              <a:buFont typeface="Wingdings" pitchFamily="2" charset="2"/>
              <a:buChar char="§"/>
            </a:pPr>
            <a:r>
              <a:rPr lang="es-MX" dirty="0" smtClean="0">
                <a:solidFill>
                  <a:schemeClr val="bg1"/>
                </a:solidFill>
                <a:latin typeface="Berlin Sans FB" pitchFamily="34" charset="0"/>
              </a:rPr>
              <a:t>Propiedad que presentan algunos cuerpos  especialmente el “fósforo” de continuar emitiendo luz por un cierto tiempo luego de haber sido iluminados. </a:t>
            </a:r>
          </a:p>
          <a:p>
            <a:pPr algn="just">
              <a:buFont typeface="Wingdings" pitchFamily="2" charset="2"/>
              <a:buChar char="§"/>
            </a:pPr>
            <a:r>
              <a:rPr lang="es-MX" dirty="0" smtClean="0">
                <a:solidFill>
                  <a:schemeClr val="bg1"/>
                </a:solidFill>
                <a:latin typeface="Berlin Sans FB" pitchFamily="34" charset="0"/>
              </a:rPr>
              <a:t>Es la fotoluminiscencia que continua durante un periodo mayor al de la fluorescencia después de que se apaga  la radiación de excitación.</a:t>
            </a:r>
            <a:endParaRPr lang="es-MX" dirty="0" smtClean="0">
              <a:solidFill>
                <a:schemeClr val="bg1"/>
              </a:solidFill>
            </a:endParaRPr>
          </a:p>
          <a:p>
            <a:endParaRPr lang="es-MX" dirty="0">
              <a:solidFill>
                <a:schemeClr val="bg1"/>
              </a:solidFill>
            </a:endParaRPr>
          </a:p>
        </p:txBody>
      </p:sp>
      <p:sp>
        <p:nvSpPr>
          <p:cNvPr id="4" name="3 Flecha abajo"/>
          <p:cNvSpPr/>
          <p:nvPr/>
        </p:nvSpPr>
        <p:spPr>
          <a:xfrm>
            <a:off x="1736176" y="1004462"/>
            <a:ext cx="484632" cy="489204"/>
          </a:xfrm>
          <a:prstGeom prst="downArrow">
            <a:avLst/>
          </a:prstGeom>
          <a:solidFill>
            <a:srgbClr val="00B0F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245955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48064" y="5190584"/>
            <a:ext cx="3672408" cy="1621050"/>
          </a:xfrm>
        </p:spPr>
        <p:txBody>
          <a:bodyPr>
            <a:normAutofit fontScale="77500" lnSpcReduction="20000"/>
          </a:bodyPr>
          <a:lstStyle/>
          <a:p>
            <a:pPr marL="0" indent="0" algn="just">
              <a:buNone/>
            </a:pPr>
            <a:r>
              <a:rPr lang="es-MX" dirty="0" smtClean="0">
                <a:solidFill>
                  <a:schemeClr val="bg1"/>
                </a:solidFill>
                <a:latin typeface="Berlin Sans FB" pitchFamily="34" charset="0"/>
              </a:rPr>
              <a:t>Si </a:t>
            </a:r>
            <a:r>
              <a:rPr lang="es-MX" dirty="0">
                <a:solidFill>
                  <a:schemeClr val="bg1"/>
                </a:solidFill>
                <a:latin typeface="Berlin Sans FB" pitchFamily="34" charset="0"/>
              </a:rPr>
              <a:t>la molécula en estado triplete pierde su energía A E3 por emisión de un fotón se produce la fosforescencia</a:t>
            </a:r>
            <a:r>
              <a:rPr lang="es-MX" dirty="0" smtClean="0">
                <a:solidFill>
                  <a:schemeClr val="bg1"/>
                </a:solidFill>
                <a:latin typeface="Berlin Sans FB" pitchFamily="34" charset="0"/>
              </a:rPr>
              <a:t>.</a:t>
            </a:r>
          </a:p>
          <a:p>
            <a:pPr algn="just"/>
            <a:endParaRPr lang="es-MX" dirty="0">
              <a:latin typeface="Berlin Sans FB" pitchFamily="34" charset="0"/>
            </a:endParaRPr>
          </a:p>
          <a:p>
            <a:endParaRPr lang="es-MX" dirty="0">
              <a:latin typeface="Berlin Sans FB" pitchFamily="34" charset="0"/>
            </a:endParaRPr>
          </a:p>
        </p:txBody>
      </p:sp>
      <p:sp>
        <p:nvSpPr>
          <p:cNvPr id="5" name="4 CuadroTexto"/>
          <p:cNvSpPr txBox="1"/>
          <p:nvPr/>
        </p:nvSpPr>
        <p:spPr>
          <a:xfrm>
            <a:off x="395536" y="359078"/>
            <a:ext cx="5379999" cy="769441"/>
          </a:xfrm>
          <a:prstGeom prst="rect">
            <a:avLst/>
          </a:prstGeom>
          <a:noFill/>
        </p:spPr>
        <p:txBody>
          <a:bodyPr wrap="none" rtlCol="0">
            <a:spAutoFit/>
          </a:bodyPr>
          <a:lstStyle/>
          <a:p>
            <a:pPr>
              <a:spcBef>
                <a:spcPct val="0"/>
              </a:spcBef>
            </a:pPr>
            <a:r>
              <a:rPr lang="es-MX" sz="4400"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a typeface="+mj-ea"/>
                <a:cs typeface="+mj-cs"/>
              </a:rPr>
              <a:t>Fosforescencia es… </a:t>
            </a:r>
          </a:p>
        </p:txBody>
      </p:sp>
      <p:sp>
        <p:nvSpPr>
          <p:cNvPr id="6" name="5 Rectángulo"/>
          <p:cNvSpPr/>
          <p:nvPr/>
        </p:nvSpPr>
        <p:spPr>
          <a:xfrm>
            <a:off x="179512" y="1196752"/>
            <a:ext cx="4572000" cy="1569660"/>
          </a:xfrm>
          <a:prstGeom prst="rect">
            <a:avLst/>
          </a:prstGeom>
        </p:spPr>
        <p:txBody>
          <a:bodyPr>
            <a:spAutoFit/>
          </a:bodyPr>
          <a:lstStyle/>
          <a:p>
            <a:pPr algn="just"/>
            <a:r>
              <a:rPr lang="es-MX" sz="2400" dirty="0">
                <a:solidFill>
                  <a:schemeClr val="bg1"/>
                </a:solidFill>
                <a:latin typeface="Berlin Sans FB" pitchFamily="34" charset="0"/>
              </a:rPr>
              <a:t>Cuando una molécula pasa de un estado </a:t>
            </a:r>
            <a:r>
              <a:rPr lang="es-MX" sz="2400" dirty="0" err="1">
                <a:solidFill>
                  <a:schemeClr val="bg1"/>
                </a:solidFill>
                <a:latin typeface="Berlin Sans FB" pitchFamily="34" charset="0"/>
              </a:rPr>
              <a:t>sigulete</a:t>
            </a:r>
            <a:r>
              <a:rPr lang="es-MX" sz="2400" dirty="0">
                <a:solidFill>
                  <a:schemeClr val="bg1"/>
                </a:solidFill>
                <a:latin typeface="Berlin Sans FB" pitchFamily="34" charset="0"/>
              </a:rPr>
              <a:t> a un estado triplete se presenta fenómeno llamado “</a:t>
            </a:r>
            <a:r>
              <a:rPr lang="es-MX" sz="2400" dirty="0" err="1">
                <a:solidFill>
                  <a:schemeClr val="bg1"/>
                </a:solidFill>
                <a:latin typeface="Berlin Sans FB" pitchFamily="34" charset="0"/>
              </a:rPr>
              <a:t>intersistema</a:t>
            </a:r>
            <a:r>
              <a:rPr lang="es-MX" sz="2400" dirty="0">
                <a:solidFill>
                  <a:schemeClr val="bg1"/>
                </a:solidFill>
                <a:latin typeface="Berlin Sans FB" pitchFamily="34" charset="0"/>
              </a:rPr>
              <a:t> cruzado”. </a:t>
            </a:r>
          </a:p>
        </p:txBody>
      </p:sp>
      <p:sp>
        <p:nvSpPr>
          <p:cNvPr id="7" name="6 Rectángulo"/>
          <p:cNvSpPr/>
          <p:nvPr/>
        </p:nvSpPr>
        <p:spPr>
          <a:xfrm>
            <a:off x="4443579" y="2492896"/>
            <a:ext cx="4572000" cy="1938992"/>
          </a:xfrm>
          <a:prstGeom prst="rect">
            <a:avLst/>
          </a:prstGeom>
        </p:spPr>
        <p:txBody>
          <a:bodyPr>
            <a:spAutoFit/>
          </a:bodyPr>
          <a:lstStyle/>
          <a:p>
            <a:pPr algn="just"/>
            <a:r>
              <a:rPr lang="es-MX" sz="2400" dirty="0">
                <a:solidFill>
                  <a:schemeClr val="bg1"/>
                </a:solidFill>
                <a:latin typeface="Berlin Sans FB" pitchFamily="34" charset="0"/>
              </a:rPr>
              <a:t>Con el cruzamiento, los electrones se desaparean y la molécula quedan en un nivel </a:t>
            </a:r>
            <a:r>
              <a:rPr lang="es-MX" sz="2400" dirty="0" err="1">
                <a:solidFill>
                  <a:schemeClr val="bg1"/>
                </a:solidFill>
                <a:latin typeface="Berlin Sans FB" pitchFamily="34" charset="0"/>
              </a:rPr>
              <a:t>vibracional</a:t>
            </a:r>
            <a:r>
              <a:rPr lang="es-MX" sz="2400" dirty="0">
                <a:solidFill>
                  <a:schemeClr val="bg1"/>
                </a:solidFill>
                <a:latin typeface="Berlin Sans FB" pitchFamily="34" charset="0"/>
              </a:rPr>
              <a:t> pasa al nivel más bajo de energía E3. </a:t>
            </a:r>
          </a:p>
        </p:txBody>
      </p:sp>
      <p:sp>
        <p:nvSpPr>
          <p:cNvPr id="8" name="7 Rectángulo"/>
          <p:cNvSpPr/>
          <p:nvPr/>
        </p:nvSpPr>
        <p:spPr>
          <a:xfrm>
            <a:off x="0" y="4221088"/>
            <a:ext cx="4572000" cy="1938992"/>
          </a:xfrm>
          <a:prstGeom prst="rect">
            <a:avLst/>
          </a:prstGeom>
        </p:spPr>
        <p:txBody>
          <a:bodyPr>
            <a:spAutoFit/>
          </a:bodyPr>
          <a:lstStyle/>
          <a:p>
            <a:pPr algn="just"/>
            <a:r>
              <a:rPr lang="es-MX" sz="2400" dirty="0">
                <a:solidFill>
                  <a:schemeClr val="bg1"/>
                </a:solidFill>
                <a:latin typeface="Berlin Sans FB" pitchFamily="34" charset="0"/>
              </a:rPr>
              <a:t>La energía del estado E3 es menor que E2, de lo que se deduce que una molécula en estado triplete tiende a perder su energía por colisiones.</a:t>
            </a:r>
          </a:p>
        </p:txBody>
      </p:sp>
      <p:sp>
        <p:nvSpPr>
          <p:cNvPr id="9" name="8 Flecha curvada hacia abajo"/>
          <p:cNvSpPr/>
          <p:nvPr/>
        </p:nvSpPr>
        <p:spPr>
          <a:xfrm rot="2768148">
            <a:off x="4994096" y="1400186"/>
            <a:ext cx="1313473" cy="731520"/>
          </a:xfrm>
          <a:prstGeom prst="curvedDownArrow">
            <a:avLst>
              <a:gd name="adj1" fmla="val 25000"/>
              <a:gd name="adj2" fmla="val 48120"/>
              <a:gd name="adj3" fmla="val 25000"/>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0" name="9 Flecha curvada hacia abajo"/>
          <p:cNvSpPr/>
          <p:nvPr/>
        </p:nvSpPr>
        <p:spPr>
          <a:xfrm rot="1488485">
            <a:off x="4547563" y="4360022"/>
            <a:ext cx="1313473" cy="731520"/>
          </a:xfrm>
          <a:prstGeom prst="curvedDownArrow">
            <a:avLst>
              <a:gd name="adj1" fmla="val 25000"/>
              <a:gd name="adj2" fmla="val 48120"/>
              <a:gd name="adj3" fmla="val 25000"/>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1" name="10 Flecha curvada hacia arriba"/>
          <p:cNvSpPr/>
          <p:nvPr/>
        </p:nvSpPr>
        <p:spPr>
          <a:xfrm rot="8268241">
            <a:off x="2843808" y="3096630"/>
            <a:ext cx="1216152" cy="731520"/>
          </a:xfrm>
          <a:prstGeom prst="curvedUpArrow">
            <a:avLst/>
          </a:prstGeom>
          <a:solidFill>
            <a:schemeClr val="accent5">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292604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8280920" cy="1656184"/>
          </a:xfrm>
          <a:solidFill>
            <a:schemeClr val="tx1"/>
          </a:solidFill>
        </p:spPr>
        <p:style>
          <a:lnRef idx="2">
            <a:schemeClr val="accent5"/>
          </a:lnRef>
          <a:fillRef idx="1">
            <a:schemeClr val="lt1"/>
          </a:fillRef>
          <a:effectRef idx="0">
            <a:schemeClr val="accent5"/>
          </a:effectRef>
          <a:fontRef idx="minor">
            <a:schemeClr val="dk1"/>
          </a:fontRef>
        </p:style>
        <p:txBody>
          <a:bodyPr/>
          <a:lstStyle/>
          <a:p>
            <a:pPr algn="just"/>
            <a:r>
              <a:rPr lang="es-MX" dirty="0">
                <a:solidFill>
                  <a:schemeClr val="bg1"/>
                </a:solidFill>
                <a:effectLst>
                  <a:glow rad="228600">
                    <a:schemeClr val="accent5">
                      <a:satMod val="175000"/>
                      <a:alpha val="40000"/>
                    </a:schemeClr>
                  </a:glow>
                </a:effectLst>
                <a:latin typeface="Berlin Sans FB" pitchFamily="34" charset="0"/>
              </a:rPr>
              <a:t>La fosforescencia se presenta en muy pocas moléculas y actualmente no se suele aplicar a la química analítica.</a:t>
            </a:r>
          </a:p>
          <a:p>
            <a:pPr marL="0" indent="0">
              <a:buNone/>
            </a:pPr>
            <a:endParaRPr lang="es-MX" dirty="0">
              <a:effectLst>
                <a:glow rad="228600">
                  <a:schemeClr val="accent5">
                    <a:satMod val="175000"/>
                    <a:alpha val="40000"/>
                  </a:schemeClr>
                </a:glow>
              </a:effectLst>
            </a:endParaRPr>
          </a:p>
        </p:txBody>
      </p:sp>
    </p:spTree>
    <p:extLst>
      <p:ext uri="{BB962C8B-B14F-4D97-AF65-F5344CB8AC3E}">
        <p14:creationId xmlns:p14="http://schemas.microsoft.com/office/powerpoint/2010/main" val="7955124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1458" y="14988"/>
            <a:ext cx="8229600" cy="1143000"/>
          </a:xfrm>
        </p:spPr>
        <p:txBody>
          <a:bodyPr>
            <a:normAutofit/>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APLICACIONES</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graphicFrame>
        <p:nvGraphicFramePr>
          <p:cNvPr id="4" name="3 Diagrama"/>
          <p:cNvGraphicFramePr/>
          <p:nvPr>
            <p:extLst>
              <p:ext uri="{D42A27DB-BD31-4B8C-83A1-F6EECF244321}">
                <p14:modId xmlns:p14="http://schemas.microsoft.com/office/powerpoint/2010/main" val="889156559"/>
              </p:ext>
            </p:extLst>
          </p:nvPr>
        </p:nvGraphicFramePr>
        <p:xfrm>
          <a:off x="179512" y="620688"/>
          <a:ext cx="87849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21818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16510496"/>
              </p:ext>
            </p:extLst>
          </p:nvPr>
        </p:nvGraphicFramePr>
        <p:xfrm>
          <a:off x="0" y="116632"/>
          <a:ext cx="9036496"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265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EQUIPO</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a:xfrm>
            <a:off x="394400" y="1268761"/>
            <a:ext cx="8229600" cy="3816424"/>
          </a:xfrm>
        </p:spPr>
        <p:txBody>
          <a:bodyPr/>
          <a:lstStyle/>
          <a:p>
            <a:pPr algn="ctr"/>
            <a:r>
              <a:rPr lang="es-MX" dirty="0" err="1">
                <a:solidFill>
                  <a:schemeClr val="bg1"/>
                </a:solidFill>
                <a:latin typeface="Berlin Sans FB" pitchFamily="34" charset="0"/>
              </a:rPr>
              <a:t>Fosforímetros</a:t>
            </a:r>
            <a:r>
              <a:rPr lang="es-MX" dirty="0">
                <a:solidFill>
                  <a:schemeClr val="bg1"/>
                </a:solidFill>
                <a:latin typeface="Berlin Sans FB" pitchFamily="34" charset="0"/>
              </a:rPr>
              <a:t> </a:t>
            </a:r>
          </a:p>
          <a:p>
            <a:pPr marL="0" indent="0" algn="just">
              <a:buNone/>
            </a:pPr>
            <a:endParaRPr lang="es-MX" dirty="0" smtClean="0">
              <a:latin typeface="Berlin Sans FB" pitchFamily="34" charset="0"/>
            </a:endParaRPr>
          </a:p>
          <a:p>
            <a:pPr marL="0" indent="0" algn="just">
              <a:buNone/>
            </a:pPr>
            <a:r>
              <a:rPr lang="es-MX" dirty="0" smtClean="0">
                <a:solidFill>
                  <a:schemeClr val="bg1"/>
                </a:solidFill>
                <a:latin typeface="Berlin Sans FB" pitchFamily="34" charset="0"/>
              </a:rPr>
              <a:t>Instrumentos </a:t>
            </a:r>
            <a:r>
              <a:rPr lang="es-MX" dirty="0">
                <a:solidFill>
                  <a:schemeClr val="bg1"/>
                </a:solidFill>
                <a:latin typeface="Berlin Sans FB" pitchFamily="34" charset="0"/>
              </a:rPr>
              <a:t>que se utilizan para estudios de fosforescencia y son similares en diseño a los </a:t>
            </a:r>
            <a:r>
              <a:rPr lang="es-MX" dirty="0" err="1">
                <a:solidFill>
                  <a:schemeClr val="bg1"/>
                </a:solidFill>
                <a:latin typeface="Berlin Sans FB" pitchFamily="34" charset="0"/>
              </a:rPr>
              <a:t>fluorimetros</a:t>
            </a:r>
            <a:r>
              <a:rPr lang="es-MX" dirty="0">
                <a:solidFill>
                  <a:schemeClr val="bg1"/>
                </a:solidFill>
                <a:latin typeface="Berlin Sans FB" pitchFamily="34" charset="0"/>
              </a:rPr>
              <a:t> y a los </a:t>
            </a:r>
            <a:r>
              <a:rPr lang="es-MX" dirty="0" err="1">
                <a:solidFill>
                  <a:schemeClr val="bg1"/>
                </a:solidFill>
                <a:latin typeface="Berlin Sans FB" pitchFamily="34" charset="0"/>
              </a:rPr>
              <a:t>espectroflurimetros</a:t>
            </a:r>
            <a:r>
              <a:rPr lang="es-MX" dirty="0">
                <a:solidFill>
                  <a:schemeClr val="bg1"/>
                </a:solidFill>
                <a:latin typeface="Berlin Sans FB" pitchFamily="34" charset="0"/>
              </a:rPr>
              <a:t> antes considerados excepto en que requieren dos componentes adicionales.</a:t>
            </a:r>
          </a:p>
        </p:txBody>
      </p:sp>
      <p:sp>
        <p:nvSpPr>
          <p:cNvPr id="4" name="3 Flecha abajo"/>
          <p:cNvSpPr/>
          <p:nvPr/>
        </p:nvSpPr>
        <p:spPr>
          <a:xfrm>
            <a:off x="4266884" y="1844824"/>
            <a:ext cx="484632" cy="792088"/>
          </a:xfrm>
          <a:prstGeom prst="downArrow">
            <a:avLst/>
          </a:prstGeom>
          <a:solidFill>
            <a:srgbClr val="0099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curvada hacia arriba"/>
          <p:cNvSpPr/>
          <p:nvPr/>
        </p:nvSpPr>
        <p:spPr>
          <a:xfrm rot="5400000">
            <a:off x="-425183" y="4212214"/>
            <a:ext cx="1457908" cy="432048"/>
          </a:xfrm>
          <a:prstGeom prst="curvedUpArrow">
            <a:avLst>
              <a:gd name="adj1" fmla="val 25000"/>
              <a:gd name="adj2" fmla="val 50000"/>
              <a:gd name="adj3" fmla="val 12365"/>
            </a:avLst>
          </a:prstGeom>
          <a:solidFill>
            <a:srgbClr val="0099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5 Rectángulo"/>
          <p:cNvSpPr/>
          <p:nvPr/>
        </p:nvSpPr>
        <p:spPr>
          <a:xfrm>
            <a:off x="611560" y="5132791"/>
            <a:ext cx="5400600" cy="1631216"/>
          </a:xfrm>
          <a:prstGeom prst="rect">
            <a:avLst/>
          </a:prstGeom>
          <a:solidFill>
            <a:schemeClr val="tx1"/>
          </a:solidFill>
          <a:ln w="38100">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lgn="just">
              <a:buFont typeface="Wingdings" pitchFamily="2" charset="2"/>
              <a:buChar char="§"/>
            </a:pPr>
            <a:r>
              <a:rPr lang="es-MX" sz="2000" dirty="0" smtClean="0">
                <a:solidFill>
                  <a:schemeClr val="bg1"/>
                </a:solidFill>
                <a:effectLst>
                  <a:glow rad="101600">
                    <a:schemeClr val="accent5">
                      <a:satMod val="175000"/>
                      <a:alpha val="40000"/>
                    </a:schemeClr>
                  </a:glow>
                </a:effectLst>
                <a:latin typeface="Berlin Sans FB" pitchFamily="34" charset="0"/>
              </a:rPr>
              <a:t>dispositivo </a:t>
            </a:r>
            <a:r>
              <a:rPr lang="es-MX" sz="2000" dirty="0">
                <a:solidFill>
                  <a:schemeClr val="bg1"/>
                </a:solidFill>
                <a:effectLst>
                  <a:glow rad="101600">
                    <a:schemeClr val="accent5">
                      <a:satMod val="175000"/>
                      <a:alpha val="40000"/>
                    </a:schemeClr>
                  </a:glow>
                </a:effectLst>
                <a:latin typeface="Berlin Sans FB" pitchFamily="34" charset="0"/>
              </a:rPr>
              <a:t>que alternativamente irradia la muestra y después de un tiempo adecuado, mide la intensidad de fosforescencia. </a:t>
            </a:r>
            <a:endParaRPr lang="es-MX" sz="2000" dirty="0" smtClean="0">
              <a:solidFill>
                <a:schemeClr val="bg1"/>
              </a:solidFill>
              <a:effectLst>
                <a:glow rad="101600">
                  <a:schemeClr val="accent5">
                    <a:satMod val="175000"/>
                    <a:alpha val="40000"/>
                  </a:schemeClr>
                </a:glow>
              </a:effectLst>
              <a:latin typeface="Berlin Sans FB" pitchFamily="34" charset="0"/>
            </a:endParaRPr>
          </a:p>
          <a:p>
            <a:pPr marL="342900" indent="-342900" algn="just">
              <a:buFont typeface="Wingdings" pitchFamily="2" charset="2"/>
              <a:buChar char="§"/>
            </a:pPr>
            <a:r>
              <a:rPr lang="es-MX" sz="2000" dirty="0" smtClean="0">
                <a:solidFill>
                  <a:schemeClr val="bg1"/>
                </a:solidFill>
                <a:effectLst>
                  <a:glow rad="101600">
                    <a:schemeClr val="accent5">
                      <a:satMod val="175000"/>
                      <a:alpha val="40000"/>
                    </a:schemeClr>
                  </a:glow>
                </a:effectLst>
                <a:latin typeface="Berlin Sans FB" pitchFamily="34" charset="0"/>
              </a:rPr>
              <a:t>Se </a:t>
            </a:r>
            <a:r>
              <a:rPr lang="es-MX" sz="2000" dirty="0">
                <a:solidFill>
                  <a:schemeClr val="bg1"/>
                </a:solidFill>
                <a:effectLst>
                  <a:glow rad="101600">
                    <a:schemeClr val="accent5">
                      <a:satMod val="175000"/>
                      <a:alpha val="40000"/>
                    </a:schemeClr>
                  </a:glow>
                </a:effectLst>
                <a:latin typeface="Berlin Sans FB" pitchFamily="34" charset="0"/>
              </a:rPr>
              <a:t>utiliza tanto dispositivos mecánicos como electrónicos. </a:t>
            </a:r>
          </a:p>
        </p:txBody>
      </p:sp>
    </p:spTree>
    <p:extLst>
      <p:ext uri="{BB962C8B-B14F-4D97-AF65-F5344CB8AC3E}">
        <p14:creationId xmlns:p14="http://schemas.microsoft.com/office/powerpoint/2010/main" val="7803975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7"/>
            <a:ext cx="8229600" cy="2664295"/>
          </a:xfrm>
        </p:spPr>
        <p:txBody>
          <a:bodyPr>
            <a:normAutofit fontScale="92500" lnSpcReduction="20000"/>
          </a:bodyPr>
          <a:lstStyle/>
          <a:p>
            <a:pPr algn="just"/>
            <a:r>
              <a:rPr lang="es-MX" dirty="0" smtClean="0">
                <a:solidFill>
                  <a:schemeClr val="bg1"/>
                </a:solidFill>
                <a:latin typeface="Berlin Sans FB" pitchFamily="34" charset="0"/>
              </a:rPr>
              <a:t>Normalmente </a:t>
            </a:r>
            <a:r>
              <a:rPr lang="es-MX" dirty="0">
                <a:solidFill>
                  <a:schemeClr val="bg1"/>
                </a:solidFill>
                <a:latin typeface="Berlin Sans FB" pitchFamily="34" charset="0"/>
              </a:rPr>
              <a:t>l</a:t>
            </a:r>
            <a:r>
              <a:rPr lang="es-MX" dirty="0" smtClean="0">
                <a:solidFill>
                  <a:schemeClr val="bg1"/>
                </a:solidFill>
                <a:latin typeface="Berlin Sans FB" pitchFamily="34" charset="0"/>
              </a:rPr>
              <a:t>as </a:t>
            </a:r>
            <a:r>
              <a:rPr lang="es-MX" dirty="0">
                <a:solidFill>
                  <a:schemeClr val="bg1"/>
                </a:solidFill>
                <a:latin typeface="Berlin Sans FB" pitchFamily="34" charset="0"/>
              </a:rPr>
              <a:t>medidas de fosforescencia se llevan a cabo a la temperatura del nitrógeno líquido con el objeto de prevenir la degradación de la radiación de la salida por desactivación por colisiones. También el recipiente de </a:t>
            </a:r>
            <a:r>
              <a:rPr lang="es-MX" dirty="0" err="1">
                <a:solidFill>
                  <a:schemeClr val="bg1"/>
                </a:solidFill>
                <a:latin typeface="Berlin Sans FB" pitchFamily="34" charset="0"/>
              </a:rPr>
              <a:t>Dewar</a:t>
            </a:r>
            <a:r>
              <a:rPr lang="es-MX" dirty="0">
                <a:solidFill>
                  <a:schemeClr val="bg1"/>
                </a:solidFill>
                <a:latin typeface="Berlin Sans FB" pitchFamily="34" charset="0"/>
              </a:rPr>
              <a:t> con ventanas de cuarzo, a esta temperatura el </a:t>
            </a:r>
            <a:r>
              <a:rPr lang="es-MX" dirty="0" err="1">
                <a:solidFill>
                  <a:schemeClr val="bg1"/>
                </a:solidFill>
                <a:latin typeface="Berlin Sans FB" pitchFamily="34" charset="0"/>
              </a:rPr>
              <a:t>analíto</a:t>
            </a:r>
            <a:r>
              <a:rPr lang="es-MX" dirty="0">
                <a:solidFill>
                  <a:schemeClr val="bg1"/>
                </a:solidFill>
                <a:latin typeface="Berlin Sans FB" pitchFamily="34" charset="0"/>
              </a:rPr>
              <a:t> está en un cristal de disolvente sólido. </a:t>
            </a:r>
          </a:p>
          <a:p>
            <a:pPr algn="just"/>
            <a:endParaRPr lang="es-MX" dirty="0">
              <a:solidFill>
                <a:schemeClr val="bg1"/>
              </a:solidFill>
              <a:latin typeface="Berlin Sans FB" pitchFamily="34" charset="0"/>
            </a:endParaRPr>
          </a:p>
        </p:txBody>
      </p:sp>
      <p:pic>
        <p:nvPicPr>
          <p:cNvPr id="4" name="Picture 2" descr="G:\img005.jpg"/>
          <p:cNvPicPr/>
          <p:nvPr/>
        </p:nvPicPr>
        <p:blipFill rotWithShape="1">
          <a:blip r:embed="rId2" cstate="print">
            <a:extLst>
              <a:ext uri="{28A0092B-C50C-407E-A947-70E740481C1C}">
                <a14:useLocalDpi xmlns:a14="http://schemas.microsoft.com/office/drawing/2010/main" val="0"/>
              </a:ext>
            </a:extLst>
          </a:blip>
          <a:srcRect l="22241" t="56467" r="31918" b="3507"/>
          <a:stretch/>
        </p:blipFill>
        <p:spPr bwMode="auto">
          <a:xfrm>
            <a:off x="2076534" y="3284984"/>
            <a:ext cx="5192379" cy="3333239"/>
          </a:xfrm>
          <a:prstGeom prst="rect">
            <a:avLst/>
          </a:prstGeom>
          <a:noFill/>
          <a:ln>
            <a:noFill/>
          </a:ln>
          <a:effectLst>
            <a:glow rad="228600">
              <a:srgbClr val="0099FF">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58842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DIAGRAMA DEL EQUIPO</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pic>
        <p:nvPicPr>
          <p:cNvPr id="4" name="Picture 2"/>
          <p:cNvPicPr>
            <a:picLocks noGrp="1" noChangeAspect="1" noChangeArrowheads="1"/>
          </p:cNvPicPr>
          <p:nvPr>
            <p:ph idx="1"/>
          </p:nvPr>
        </p:nvPicPr>
        <p:blipFill>
          <a:blip r:embed="rId2"/>
          <a:srcRect/>
          <a:stretch>
            <a:fillRect/>
          </a:stretch>
        </p:blipFill>
        <p:spPr>
          <a:xfrm>
            <a:off x="2123728" y="1412776"/>
            <a:ext cx="5076849" cy="4899829"/>
          </a:xfrm>
          <a:effectLst>
            <a:glow rad="228600">
              <a:srgbClr val="0099FF">
                <a:alpha val="40000"/>
              </a:srgbClr>
            </a:glow>
          </a:effectLst>
        </p:spPr>
      </p:pic>
    </p:spTree>
    <p:extLst>
      <p:ext uri="{BB962C8B-B14F-4D97-AF65-F5344CB8AC3E}">
        <p14:creationId xmlns:p14="http://schemas.microsoft.com/office/powerpoint/2010/main" val="23119377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VIDA MEDIA </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sp>
        <p:nvSpPr>
          <p:cNvPr id="3" name="2 Marcador de contenido"/>
          <p:cNvSpPr>
            <a:spLocks noGrp="1"/>
          </p:cNvSpPr>
          <p:nvPr>
            <p:ph idx="1"/>
          </p:nvPr>
        </p:nvSpPr>
        <p:spPr/>
        <p:txBody>
          <a:bodyPr>
            <a:noAutofit/>
          </a:bodyPr>
          <a:lstStyle/>
          <a:p>
            <a:r>
              <a:rPr lang="es-MX" sz="2800" dirty="0" smtClean="0">
                <a:solidFill>
                  <a:schemeClr val="bg1"/>
                </a:solidFill>
                <a:latin typeface="Berlin Sans FB" pitchFamily="34" charset="0"/>
              </a:rPr>
              <a:t>La vida media                  larga </a:t>
            </a:r>
            <a:r>
              <a:rPr lang="es-MX" sz="2800" dirty="0">
                <a:solidFill>
                  <a:schemeClr val="bg1"/>
                </a:solidFill>
                <a:latin typeface="Berlin Sans FB" pitchFamily="34" charset="0"/>
              </a:rPr>
              <a:t>de la fosforescencia es también una de sus desventajas. </a:t>
            </a:r>
            <a:endParaRPr lang="es-MX" sz="2800" dirty="0" smtClean="0">
              <a:solidFill>
                <a:schemeClr val="bg1"/>
              </a:solidFill>
              <a:latin typeface="Berlin Sans FB" pitchFamily="34" charset="0"/>
            </a:endParaRPr>
          </a:p>
          <a:p>
            <a:endParaRPr lang="es-MX" sz="2800" dirty="0">
              <a:solidFill>
                <a:schemeClr val="bg1"/>
              </a:solidFill>
              <a:latin typeface="Berlin Sans FB" pitchFamily="34" charset="0"/>
            </a:endParaRPr>
          </a:p>
          <a:p>
            <a:r>
              <a:rPr lang="es-MX" sz="2800" dirty="0">
                <a:solidFill>
                  <a:schemeClr val="bg1"/>
                </a:solidFill>
                <a:latin typeface="Berlin Sans FB" pitchFamily="34" charset="0"/>
              </a:rPr>
              <a:t>L</a:t>
            </a:r>
            <a:r>
              <a:rPr lang="es-MX" sz="2800" dirty="0" smtClean="0">
                <a:solidFill>
                  <a:schemeClr val="bg1"/>
                </a:solidFill>
                <a:latin typeface="Berlin Sans FB" pitchFamily="34" charset="0"/>
              </a:rPr>
              <a:t>os </a:t>
            </a:r>
            <a:r>
              <a:rPr lang="es-MX" sz="2800" dirty="0">
                <a:solidFill>
                  <a:schemeClr val="bg1"/>
                </a:solidFill>
                <a:latin typeface="Berlin Sans FB" pitchFamily="34" charset="0"/>
              </a:rPr>
              <a:t>procesos no radiantes pueden competir con la fosforescencia y desactivar el estado excitado. </a:t>
            </a:r>
            <a:endParaRPr lang="es-MX" sz="2800" dirty="0" smtClean="0">
              <a:solidFill>
                <a:schemeClr val="bg1"/>
              </a:solidFill>
              <a:latin typeface="Berlin Sans FB" pitchFamily="34" charset="0"/>
            </a:endParaRPr>
          </a:p>
          <a:p>
            <a:r>
              <a:rPr lang="es-MX" sz="2800" dirty="0" smtClean="0">
                <a:solidFill>
                  <a:schemeClr val="bg1"/>
                </a:solidFill>
                <a:latin typeface="Berlin Sans FB" pitchFamily="34" charset="0"/>
              </a:rPr>
              <a:t>los </a:t>
            </a:r>
            <a:r>
              <a:rPr lang="es-MX" sz="2800" dirty="0">
                <a:solidFill>
                  <a:schemeClr val="bg1"/>
                </a:solidFill>
                <a:latin typeface="Berlin Sans FB" pitchFamily="34" charset="0"/>
              </a:rPr>
              <a:t>procesos de fosforescencia son poco eficaces y su intensidad correspondiente es relativamente baja. </a:t>
            </a:r>
            <a:endParaRPr lang="es-MX" sz="2800" dirty="0" smtClean="0">
              <a:solidFill>
                <a:schemeClr val="bg1"/>
              </a:solidFill>
              <a:latin typeface="Berlin Sans FB" pitchFamily="34" charset="0"/>
            </a:endParaRPr>
          </a:p>
          <a:p>
            <a:r>
              <a:rPr lang="es-MX" sz="2800" dirty="0" smtClean="0">
                <a:solidFill>
                  <a:schemeClr val="bg1"/>
                </a:solidFill>
                <a:latin typeface="Berlin Sans FB" pitchFamily="34" charset="0"/>
              </a:rPr>
              <a:t>Para     su </a:t>
            </a:r>
            <a:r>
              <a:rPr lang="es-MX" sz="2800" dirty="0">
                <a:solidFill>
                  <a:schemeClr val="bg1"/>
                </a:solidFill>
                <a:latin typeface="Berlin Sans FB" pitchFamily="34" charset="0"/>
              </a:rPr>
              <a:t>eficacia, la fosforescencia normalmente se mide a bajas temperaturas en medios rígidos como los vidrios.</a:t>
            </a:r>
          </a:p>
          <a:p>
            <a:endParaRPr lang="es-MX" sz="2800" dirty="0">
              <a:solidFill>
                <a:schemeClr val="bg1"/>
              </a:solidFill>
              <a:latin typeface="Berlin Sans FB" pitchFamily="34" charset="0"/>
            </a:endParaRPr>
          </a:p>
        </p:txBody>
      </p:sp>
      <p:sp>
        <p:nvSpPr>
          <p:cNvPr id="4" name="3 Más"/>
          <p:cNvSpPr/>
          <p:nvPr/>
        </p:nvSpPr>
        <p:spPr>
          <a:xfrm>
            <a:off x="3275856" y="1284141"/>
            <a:ext cx="914400" cy="914400"/>
          </a:xfrm>
          <a:prstGeom prst="mathPlus">
            <a:avLst/>
          </a:prstGeom>
          <a:solidFill>
            <a:srgbClr val="0099FF"/>
          </a:solidFill>
          <a:ln>
            <a:solidFill>
              <a:schemeClr val="accent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Igual que"/>
          <p:cNvSpPr/>
          <p:nvPr/>
        </p:nvSpPr>
        <p:spPr>
          <a:xfrm rot="5400000">
            <a:off x="3752813" y="2348880"/>
            <a:ext cx="914400" cy="914400"/>
          </a:xfrm>
          <a:prstGeom prst="mathEqual">
            <a:avLst/>
          </a:prstGeom>
          <a:solidFill>
            <a:srgbClr val="0099FF"/>
          </a:solidFill>
          <a:ln>
            <a:solidFill>
              <a:schemeClr val="accent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5 Flecha arriba"/>
          <p:cNvSpPr/>
          <p:nvPr/>
        </p:nvSpPr>
        <p:spPr>
          <a:xfrm>
            <a:off x="1675383" y="4810127"/>
            <a:ext cx="484632" cy="489204"/>
          </a:xfrm>
          <a:prstGeom prst="upArrow">
            <a:avLst/>
          </a:prstGeom>
          <a:solidFill>
            <a:srgbClr val="0099FF"/>
          </a:solidFill>
          <a:ln>
            <a:solidFill>
              <a:schemeClr val="accent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387398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22842302"/>
              </p:ext>
            </p:extLst>
          </p:nvPr>
        </p:nvGraphicFramePr>
        <p:xfrm>
          <a:off x="0" y="0"/>
          <a:ext cx="914400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2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a:ln w="18000">
                  <a:solidFill>
                    <a:schemeClr val="accent2">
                      <a:satMod val="140000"/>
                    </a:schemeClr>
                  </a:solidFill>
                  <a:prstDash val="solid"/>
                  <a:miter lim="800000"/>
                </a:ln>
                <a:solidFill>
                  <a:schemeClr val="bg1"/>
                </a:solidFill>
                <a:effectLst>
                  <a:glow rad="228600">
                    <a:schemeClr val="accent1">
                      <a:satMod val="175000"/>
                      <a:alpha val="40000"/>
                    </a:schemeClr>
                  </a:glow>
                  <a:outerShdw blurRad="25500" dist="23000" dir="7020000" algn="tl">
                    <a:srgbClr val="000000">
                      <a:alpha val="50000"/>
                    </a:srgbClr>
                  </a:outerShdw>
                </a:effectLst>
                <a:latin typeface="Berlin Sans FB" pitchFamily="34" charset="0"/>
              </a:rPr>
              <a:t>ESTADOS DE RELAJACIÓN </a:t>
            </a:r>
          </a:p>
        </p:txBody>
      </p:sp>
      <p:sp>
        <p:nvSpPr>
          <p:cNvPr id="3" name="2 Marcador de contenido"/>
          <p:cNvSpPr>
            <a:spLocks noGrp="1"/>
          </p:cNvSpPr>
          <p:nvPr>
            <p:ph idx="1"/>
          </p:nvPr>
        </p:nvSpPr>
        <p:spPr>
          <a:xfrm>
            <a:off x="457200" y="1340768"/>
            <a:ext cx="8229600" cy="5112568"/>
          </a:xfrm>
        </p:spPr>
        <p:txBody>
          <a:bodyPr>
            <a:normAutofit/>
          </a:bodyPr>
          <a:lstStyle/>
          <a:p>
            <a:pPr algn="just"/>
            <a:r>
              <a:rPr lang="es-MX" dirty="0">
                <a:solidFill>
                  <a:schemeClr val="bg1"/>
                </a:solidFill>
                <a:latin typeface="Berlin Sans FB" pitchFamily="34" charset="0"/>
              </a:rPr>
              <a:t>Cualquier  proceso  por el que el analito recupera un estado de baja energía desde un estado de alta </a:t>
            </a:r>
            <a:r>
              <a:rPr lang="es-MX" dirty="0" smtClean="0">
                <a:solidFill>
                  <a:schemeClr val="bg1"/>
                </a:solidFill>
                <a:latin typeface="Berlin Sans FB" pitchFamily="34" charset="0"/>
              </a:rPr>
              <a:t>energía.</a:t>
            </a:r>
          </a:p>
          <a:p>
            <a:pPr algn="just"/>
            <a:endParaRPr lang="es-MX" dirty="0" smtClean="0">
              <a:solidFill>
                <a:schemeClr val="bg1"/>
              </a:solidFill>
              <a:latin typeface="Berlin Sans FB" pitchFamily="34" charset="0"/>
            </a:endParaRPr>
          </a:p>
          <a:p>
            <a:pPr algn="just"/>
            <a:endParaRPr lang="es-MX" dirty="0" smtClean="0">
              <a:solidFill>
                <a:schemeClr val="bg1"/>
              </a:solidFill>
              <a:latin typeface="Berlin Sans FB" pitchFamily="34" charset="0"/>
            </a:endParaRPr>
          </a:p>
        </p:txBody>
      </p:sp>
      <p:sp>
        <p:nvSpPr>
          <p:cNvPr id="4" name="3 CuadroTexto"/>
          <p:cNvSpPr txBox="1">
            <a:spLocks noChangeArrowheads="1"/>
          </p:cNvSpPr>
          <p:nvPr/>
        </p:nvSpPr>
        <p:spPr bwMode="auto">
          <a:xfrm>
            <a:off x="1071563" y="3857625"/>
            <a:ext cx="1648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s-MX" sz="2800" dirty="0">
                <a:solidFill>
                  <a:schemeClr val="accent1"/>
                </a:solidFill>
                <a:latin typeface="Berlin Sans FB" pitchFamily="34" charset="0"/>
              </a:rPr>
              <a:t>Radiante </a:t>
            </a:r>
          </a:p>
        </p:txBody>
      </p:sp>
      <p:sp>
        <p:nvSpPr>
          <p:cNvPr id="5" name="4 CuadroTexto"/>
          <p:cNvSpPr txBox="1">
            <a:spLocks noChangeArrowheads="1"/>
          </p:cNvSpPr>
          <p:nvPr/>
        </p:nvSpPr>
        <p:spPr bwMode="auto">
          <a:xfrm>
            <a:off x="5724525" y="3762375"/>
            <a:ext cx="21804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r>
              <a:rPr lang="es-MX" sz="2800" dirty="0">
                <a:solidFill>
                  <a:schemeClr val="accent1"/>
                </a:solidFill>
                <a:latin typeface="Berlin Sans FB" pitchFamily="34" charset="0"/>
              </a:rPr>
              <a:t>No Radiante </a:t>
            </a:r>
          </a:p>
        </p:txBody>
      </p:sp>
      <p:sp>
        <p:nvSpPr>
          <p:cNvPr id="6" name="6 CuadroTexto"/>
          <p:cNvSpPr txBox="1">
            <a:spLocks noChangeArrowheads="1"/>
          </p:cNvSpPr>
          <p:nvPr/>
        </p:nvSpPr>
        <p:spPr bwMode="auto">
          <a:xfrm>
            <a:off x="395536" y="4581128"/>
            <a:ext cx="357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s-MX" dirty="0">
                <a:solidFill>
                  <a:schemeClr val="bg1"/>
                </a:solidFill>
                <a:latin typeface="Berlin Sans FB" pitchFamily="34" charset="0"/>
              </a:rPr>
              <a:t>El exceso de energía se libera como un fotón de radiación electromagnética</a:t>
            </a:r>
          </a:p>
        </p:txBody>
      </p:sp>
      <p:sp>
        <p:nvSpPr>
          <p:cNvPr id="7" name="7 CuadroTexto"/>
          <p:cNvSpPr txBox="1">
            <a:spLocks noChangeArrowheads="1"/>
          </p:cNvSpPr>
          <p:nvPr/>
        </p:nvSpPr>
        <p:spPr bwMode="auto">
          <a:xfrm>
            <a:off x="5144206" y="4581128"/>
            <a:ext cx="3571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algn="ctr"/>
            <a:r>
              <a:rPr lang="es-MX" dirty="0">
                <a:solidFill>
                  <a:schemeClr val="bg1"/>
                </a:solidFill>
                <a:latin typeface="Berlin Sans FB" pitchFamily="34" charset="0"/>
              </a:rPr>
              <a:t>El exceso de energía se libera en forma de calor, o por colisiones con otras partículas</a:t>
            </a:r>
          </a:p>
        </p:txBody>
      </p:sp>
    </p:spTree>
    <p:extLst>
      <p:ext uri="{BB962C8B-B14F-4D97-AF65-F5344CB8AC3E}">
        <p14:creationId xmlns:p14="http://schemas.microsoft.com/office/powerpoint/2010/main" val="26664464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ESPECTROS </a:t>
            </a:r>
          </a:p>
        </p:txBody>
      </p:sp>
      <p:pic>
        <p:nvPicPr>
          <p:cNvPr id="4" name="3 Marcador de contenido" descr="http://mazinger.sisib.uchile.cl/repositorio/ap/ciencias_quimicas_y_farmaceuticas/apquim-an-instr-7/Images/fig1564.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6862" y="1412776"/>
            <a:ext cx="6010275" cy="4248472"/>
          </a:xfrm>
          <a:prstGeom prst="rect">
            <a:avLst/>
          </a:prstGeom>
          <a:noFill/>
          <a:ln>
            <a:noFill/>
          </a:ln>
          <a:effectLst>
            <a:glow rad="228600">
              <a:srgbClr val="0099FF">
                <a:alpha val="40000"/>
              </a:srgbClr>
            </a:glow>
          </a:effectLst>
        </p:spPr>
      </p:pic>
    </p:spTree>
    <p:extLst>
      <p:ext uri="{BB962C8B-B14F-4D97-AF65-F5344CB8AC3E}">
        <p14:creationId xmlns:p14="http://schemas.microsoft.com/office/powerpoint/2010/main" val="4187862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a:r>
              <a:rPr lang="es-MX" b="1" dirty="0" smtClean="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rPr>
              <a:t>DIAGRAMA DE ESTADOS ENERGÉTICOS</a:t>
            </a:r>
            <a:endParaRPr lang="es-MX" b="1" dirty="0">
              <a:ln w="18000">
                <a:solidFill>
                  <a:srgbClr val="00B0F0"/>
                </a:solidFill>
                <a:prstDash val="solid"/>
                <a:miter lim="800000"/>
              </a:ln>
              <a:noFill/>
              <a:effectLst>
                <a:glow rad="139700">
                  <a:srgbClr val="00B0F0">
                    <a:alpha val="40000"/>
                  </a:srgbClr>
                </a:glow>
                <a:outerShdw blurRad="25500" dist="23000" dir="7020000" algn="tl">
                  <a:srgbClr val="000000">
                    <a:alpha val="50000"/>
                  </a:srgbClr>
                </a:outerShdw>
              </a:effectLst>
              <a:latin typeface="Berlin Sans FB" pitchFamily="34" charset="0"/>
            </a:endParaRPr>
          </a:p>
        </p:txBody>
      </p:sp>
      <p:pic>
        <p:nvPicPr>
          <p:cNvPr id="4" name="Picture 4" descr="G:\img001.jpg"/>
          <p:cNvPicPr/>
          <p:nvPr/>
        </p:nvPicPr>
        <p:blipFill rotWithShape="1">
          <a:blip r:embed="rId2" cstate="print">
            <a:extLst>
              <a:ext uri="{28A0092B-C50C-407E-A947-70E740481C1C}">
                <a14:useLocalDpi xmlns:a14="http://schemas.microsoft.com/office/drawing/2010/main" val="0"/>
              </a:ext>
            </a:extLst>
          </a:blip>
          <a:srcRect l="29895" t="12525" r="9338" b="49273"/>
          <a:stretch/>
        </p:blipFill>
        <p:spPr bwMode="auto">
          <a:xfrm>
            <a:off x="1907704" y="1772816"/>
            <a:ext cx="5105400" cy="4480560"/>
          </a:xfrm>
          <a:prstGeom prst="rect">
            <a:avLst/>
          </a:prstGeom>
          <a:noFill/>
          <a:ln>
            <a:noFill/>
          </a:ln>
          <a:effectLst>
            <a:glow rad="228600">
              <a:srgbClr val="0099FF">
                <a:alpha val="40000"/>
              </a:srgb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8309155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B</a:t>
            </a:r>
            <a:r>
              <a:rPr lang="es-MX"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rPr>
              <a:t>ibliografía</a:t>
            </a:r>
            <a:endParaRPr lang="es-MX"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erlin Sans FB" pitchFamily="34" charset="0"/>
            </a:endParaRPr>
          </a:p>
        </p:txBody>
      </p:sp>
      <p:sp>
        <p:nvSpPr>
          <p:cNvPr id="3" name="2 Marcador de contenido"/>
          <p:cNvSpPr>
            <a:spLocks noGrp="1"/>
          </p:cNvSpPr>
          <p:nvPr>
            <p:ph idx="1"/>
          </p:nvPr>
        </p:nvSpPr>
        <p:spPr/>
        <p:txBody>
          <a:bodyPr>
            <a:normAutofit fontScale="77500" lnSpcReduction="20000"/>
          </a:bodyPr>
          <a:lstStyle/>
          <a:p>
            <a:r>
              <a:rPr lang="es-MX" u="sng" dirty="0" smtClean="0">
                <a:solidFill>
                  <a:schemeClr val="bg1"/>
                </a:solidFill>
              </a:rPr>
              <a:t>Http://www.Portalplanetasedna.Com.Ar/luminiscencia.Htm</a:t>
            </a:r>
            <a:endParaRPr lang="es-MX" dirty="0" smtClean="0">
              <a:solidFill>
                <a:schemeClr val="bg1"/>
              </a:solidFill>
            </a:endParaRPr>
          </a:p>
          <a:p>
            <a:r>
              <a:rPr lang="es-MX" u="sng" dirty="0" smtClean="0">
                <a:solidFill>
                  <a:schemeClr val="bg1"/>
                </a:solidFill>
              </a:rPr>
              <a:t>Http://www.Sabelotodo.Org/materia/fosforescencia.Html</a:t>
            </a:r>
            <a:endParaRPr lang="es-MX" dirty="0" smtClean="0">
              <a:solidFill>
                <a:schemeClr val="bg1"/>
              </a:solidFill>
            </a:endParaRPr>
          </a:p>
          <a:p>
            <a:r>
              <a:rPr lang="es-ES" u="sng" dirty="0" smtClean="0">
                <a:solidFill>
                  <a:schemeClr val="bg1"/>
                </a:solidFill>
              </a:rPr>
              <a:t>Http://cremc.Ponce.Inter.Edu/bahia/bioluminiscencia.Htm</a:t>
            </a:r>
            <a:endParaRPr lang="es-MX" dirty="0" smtClean="0">
              <a:solidFill>
                <a:schemeClr val="bg1"/>
              </a:solidFill>
            </a:endParaRPr>
          </a:p>
          <a:p>
            <a:r>
              <a:rPr lang="es-ES" u="sng" dirty="0" smtClean="0">
                <a:solidFill>
                  <a:schemeClr val="bg1"/>
                </a:solidFill>
              </a:rPr>
              <a:t>Http://quimica-explicada.Blogspot.Com/2010/07/la-sonoluminiscencia.Html</a:t>
            </a:r>
            <a:endParaRPr lang="es-MX" dirty="0" smtClean="0">
              <a:solidFill>
                <a:schemeClr val="bg1"/>
              </a:solidFill>
            </a:endParaRPr>
          </a:p>
          <a:p>
            <a:r>
              <a:rPr lang="es-ES" u="sng" dirty="0" smtClean="0">
                <a:solidFill>
                  <a:schemeClr val="bg1"/>
                </a:solidFill>
              </a:rPr>
              <a:t>Http://prof.Usb.Ve/yusdiaz/BIOLUMINISCENCIA.Pdf</a:t>
            </a:r>
            <a:endParaRPr lang="es-MX" dirty="0" smtClean="0">
              <a:solidFill>
                <a:schemeClr val="bg1"/>
              </a:solidFill>
            </a:endParaRPr>
          </a:p>
          <a:p>
            <a:r>
              <a:rPr lang="es-ES" u="sng" dirty="0" smtClean="0">
                <a:solidFill>
                  <a:schemeClr val="bg1"/>
                </a:solidFill>
              </a:rPr>
              <a:t>Http://farmacia.Ugr.Es/ars/pdf/217.Pdf</a:t>
            </a:r>
            <a:endParaRPr lang="es-MX" dirty="0" smtClean="0">
              <a:solidFill>
                <a:schemeClr val="bg1"/>
              </a:solidFill>
            </a:endParaRPr>
          </a:p>
          <a:p>
            <a:r>
              <a:rPr lang="es-MX" u="sng" dirty="0" smtClean="0">
                <a:solidFill>
                  <a:schemeClr val="bg1"/>
                </a:solidFill>
              </a:rPr>
              <a:t>Http://www.Portalplanetasedna.Com.Ar/luminiscencia.Htm</a:t>
            </a:r>
            <a:endParaRPr lang="es-MX" dirty="0" smtClean="0">
              <a:solidFill>
                <a:schemeClr val="bg1"/>
              </a:solidFill>
            </a:endParaRPr>
          </a:p>
          <a:p>
            <a:r>
              <a:rPr lang="es-MX" dirty="0" smtClean="0">
                <a:solidFill>
                  <a:schemeClr val="bg1"/>
                </a:solidFill>
              </a:rPr>
              <a:t>Day, </a:t>
            </a:r>
            <a:r>
              <a:rPr lang="es-MX" dirty="0" err="1" smtClean="0">
                <a:solidFill>
                  <a:schemeClr val="bg1"/>
                </a:solidFill>
              </a:rPr>
              <a:t>underwood</a:t>
            </a:r>
            <a:r>
              <a:rPr lang="es-MX" dirty="0" smtClean="0">
                <a:solidFill>
                  <a:schemeClr val="bg1"/>
                </a:solidFill>
              </a:rPr>
              <a:t>. </a:t>
            </a:r>
            <a:r>
              <a:rPr lang="es-MX" b="1" u="sng" dirty="0" smtClean="0">
                <a:solidFill>
                  <a:schemeClr val="bg1"/>
                </a:solidFill>
              </a:rPr>
              <a:t>Química analítica cuantitativa</a:t>
            </a:r>
            <a:r>
              <a:rPr lang="es-MX" dirty="0" smtClean="0">
                <a:solidFill>
                  <a:schemeClr val="bg1"/>
                </a:solidFill>
              </a:rPr>
              <a:t> (5ª). Pearson </a:t>
            </a:r>
            <a:r>
              <a:rPr lang="es-MX" dirty="0" err="1" smtClean="0">
                <a:solidFill>
                  <a:schemeClr val="bg1"/>
                </a:solidFill>
              </a:rPr>
              <a:t>prentice</a:t>
            </a:r>
            <a:r>
              <a:rPr lang="es-MX" dirty="0" smtClean="0">
                <a:solidFill>
                  <a:schemeClr val="bg1"/>
                </a:solidFill>
              </a:rPr>
              <a:t> hall; México. </a:t>
            </a:r>
          </a:p>
          <a:p>
            <a:r>
              <a:rPr lang="es-MX" dirty="0" err="1" smtClean="0">
                <a:solidFill>
                  <a:schemeClr val="bg1"/>
                </a:solidFill>
              </a:rPr>
              <a:t>Skoog</a:t>
            </a:r>
            <a:r>
              <a:rPr lang="es-MX" dirty="0" smtClean="0">
                <a:solidFill>
                  <a:schemeClr val="bg1"/>
                </a:solidFill>
              </a:rPr>
              <a:t>, </a:t>
            </a:r>
            <a:r>
              <a:rPr lang="es-MX" u="sng" dirty="0">
                <a:solidFill>
                  <a:schemeClr val="bg1"/>
                </a:solidFill>
              </a:rPr>
              <a:t>P</a:t>
            </a:r>
            <a:r>
              <a:rPr lang="es-MX" u="sng" dirty="0" smtClean="0">
                <a:solidFill>
                  <a:schemeClr val="bg1"/>
                </a:solidFill>
              </a:rPr>
              <a:t>rincipios de análisis instrumental</a:t>
            </a:r>
            <a:r>
              <a:rPr lang="es-MX" dirty="0" smtClean="0">
                <a:solidFill>
                  <a:schemeClr val="bg1"/>
                </a:solidFill>
              </a:rPr>
              <a:t> (5ª). Mc </a:t>
            </a:r>
            <a:r>
              <a:rPr lang="es-MX" dirty="0">
                <a:solidFill>
                  <a:schemeClr val="bg1"/>
                </a:solidFill>
              </a:rPr>
              <a:t>G</a:t>
            </a:r>
            <a:r>
              <a:rPr lang="es-MX" dirty="0" smtClean="0">
                <a:solidFill>
                  <a:schemeClr val="bg1"/>
                </a:solidFill>
              </a:rPr>
              <a:t>raw </a:t>
            </a:r>
            <a:r>
              <a:rPr lang="es-MX" dirty="0">
                <a:solidFill>
                  <a:schemeClr val="bg1"/>
                </a:solidFill>
              </a:rPr>
              <a:t>H</a:t>
            </a:r>
            <a:r>
              <a:rPr lang="es-MX" dirty="0" smtClean="0">
                <a:solidFill>
                  <a:schemeClr val="bg1"/>
                </a:solidFill>
              </a:rPr>
              <a:t>ill México. </a:t>
            </a:r>
          </a:p>
          <a:p>
            <a:endParaRPr lang="es-MX" dirty="0">
              <a:solidFill>
                <a:schemeClr val="tx2"/>
              </a:solidFill>
            </a:endParaRPr>
          </a:p>
          <a:p>
            <a:endParaRPr lang="es-MX" dirty="0"/>
          </a:p>
        </p:txBody>
      </p:sp>
    </p:spTree>
    <p:extLst>
      <p:ext uri="{BB962C8B-B14F-4D97-AF65-F5344CB8AC3E}">
        <p14:creationId xmlns:p14="http://schemas.microsoft.com/office/powerpoint/2010/main" val="180885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229600" cy="5904656"/>
          </a:xfrm>
        </p:spPr>
        <p:txBody>
          <a:bodyPr/>
          <a:lstStyle/>
          <a:p>
            <a:pPr algn="just"/>
            <a:r>
              <a:rPr lang="es-ES_tradnl" dirty="0">
                <a:solidFill>
                  <a:schemeClr val="bg1"/>
                </a:solidFill>
                <a:latin typeface="Berlin Sans FB" pitchFamily="34" charset="0"/>
              </a:rPr>
              <a:t>Las moléculas orgánicas excitadas también pueden relajarse mediante conversión a un estado triplete el cual posteriormente se relaja vía fosforescencia o mediante un segundo paso no-radioactivo de relajación</a:t>
            </a:r>
            <a:r>
              <a:rPr lang="es-ES_tradnl" dirty="0" smtClean="0">
                <a:solidFill>
                  <a:schemeClr val="bg1"/>
                </a:solidFill>
                <a:latin typeface="Berlin Sans FB" pitchFamily="34" charset="0"/>
              </a:rPr>
              <a:t>.</a:t>
            </a:r>
          </a:p>
          <a:p>
            <a:pPr algn="just"/>
            <a:endParaRPr lang="es-ES_tradnl" dirty="0">
              <a:solidFill>
                <a:schemeClr val="bg1"/>
              </a:solidFill>
              <a:latin typeface="Berlin Sans FB" pitchFamily="34" charset="0"/>
            </a:endParaRPr>
          </a:p>
          <a:p>
            <a:pPr algn="just"/>
            <a:r>
              <a:rPr lang="es-MX" dirty="0">
                <a:solidFill>
                  <a:schemeClr val="bg1"/>
                </a:solidFill>
                <a:latin typeface="Berlin Sans FB" pitchFamily="34" charset="0"/>
              </a:rPr>
              <a:t>La relajación de un estado S1 también puede ocurrir a través de una interacción con una segunda molécula mediante apagamiento </a:t>
            </a:r>
            <a:r>
              <a:rPr lang="es-MX" dirty="0" smtClean="0">
                <a:solidFill>
                  <a:schemeClr val="bg1"/>
                </a:solidFill>
                <a:latin typeface="Berlin Sans FB" pitchFamily="34" charset="0"/>
              </a:rPr>
              <a:t>fluorescente.</a:t>
            </a:r>
            <a:endParaRPr lang="es-ES_tradnl" dirty="0">
              <a:solidFill>
                <a:schemeClr val="bg1"/>
              </a:solidFill>
              <a:latin typeface="Berlin Sans FB" pitchFamily="34" charset="0"/>
            </a:endParaRPr>
          </a:p>
          <a:p>
            <a:pPr algn="just"/>
            <a:endParaRPr lang="es-MX" dirty="0">
              <a:latin typeface="Berlin Sans FB" pitchFamily="34" charset="0"/>
            </a:endParaRPr>
          </a:p>
        </p:txBody>
      </p:sp>
    </p:spTree>
    <p:extLst>
      <p:ext uri="{BB962C8B-B14F-4D97-AF65-F5344CB8AC3E}">
        <p14:creationId xmlns:p14="http://schemas.microsoft.com/office/powerpoint/2010/main" val="317168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124744"/>
            <a:ext cx="8229600" cy="4525963"/>
          </a:xfrm>
        </p:spPr>
        <p:txBody>
          <a:bodyPr>
            <a:normAutofit lnSpcReduction="10000"/>
          </a:bodyPr>
          <a:lstStyle/>
          <a:p>
            <a:pPr algn="just"/>
            <a:r>
              <a:rPr lang="es-MX" dirty="0">
                <a:solidFill>
                  <a:schemeClr val="bg1"/>
                </a:solidFill>
                <a:latin typeface="Berlin Sans FB" pitchFamily="34" charset="0"/>
              </a:rPr>
              <a:t>Una molécula excitada puede volver a su estado fundamental:</a:t>
            </a:r>
          </a:p>
          <a:p>
            <a:pPr marL="0" indent="0" algn="just">
              <a:buNone/>
            </a:pPr>
            <a:endParaRPr lang="es-MX" dirty="0">
              <a:solidFill>
                <a:schemeClr val="bg1"/>
              </a:solidFill>
              <a:latin typeface="Berlin Sans FB" pitchFamily="34" charset="0"/>
            </a:endParaRPr>
          </a:p>
          <a:p>
            <a:pPr algn="just">
              <a:buFont typeface="Wingdings" pitchFamily="2" charset="2"/>
              <a:buChar char="ü"/>
            </a:pPr>
            <a:r>
              <a:rPr lang="es-MX" dirty="0">
                <a:solidFill>
                  <a:schemeClr val="bg1"/>
                </a:solidFill>
                <a:latin typeface="Berlin Sans FB" pitchFamily="34" charset="0"/>
              </a:rPr>
              <a:t>Minimiza el tiempo de vida de estado excitado.</a:t>
            </a:r>
          </a:p>
          <a:p>
            <a:pPr marL="0" indent="0" algn="just">
              <a:buNone/>
            </a:pPr>
            <a:endParaRPr lang="es-MX" dirty="0">
              <a:solidFill>
                <a:schemeClr val="bg1"/>
              </a:solidFill>
              <a:latin typeface="Berlin Sans FB" pitchFamily="34" charset="0"/>
            </a:endParaRPr>
          </a:p>
          <a:p>
            <a:pPr algn="just"/>
            <a:r>
              <a:rPr lang="es-MX" dirty="0">
                <a:solidFill>
                  <a:schemeClr val="bg1"/>
                </a:solidFill>
                <a:latin typeface="Berlin Sans FB" pitchFamily="34" charset="0"/>
              </a:rPr>
              <a:t>Excitación:  la molécula puede promocionarse a cualquiera de los diversos niveles </a:t>
            </a:r>
            <a:r>
              <a:rPr lang="es-MX" dirty="0" err="1">
                <a:solidFill>
                  <a:schemeClr val="bg1"/>
                </a:solidFill>
                <a:latin typeface="Berlin Sans FB" pitchFamily="34" charset="0"/>
              </a:rPr>
              <a:t>vibracionales</a:t>
            </a:r>
            <a:r>
              <a:rPr lang="es-MX" dirty="0">
                <a:solidFill>
                  <a:schemeClr val="bg1"/>
                </a:solidFill>
                <a:latin typeface="Berlin Sans FB" pitchFamily="34" charset="0"/>
              </a:rPr>
              <a:t>.</a:t>
            </a:r>
            <a:endParaRPr lang="es-MX" dirty="0"/>
          </a:p>
        </p:txBody>
      </p:sp>
    </p:spTree>
    <p:extLst>
      <p:ext uri="{BB962C8B-B14F-4D97-AF65-F5344CB8AC3E}">
        <p14:creationId xmlns:p14="http://schemas.microsoft.com/office/powerpoint/2010/main" val="3850300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2.xml><?xml version="1.0" encoding="utf-8"?>
<a:themeOverride xmlns:a="http://schemas.openxmlformats.org/drawingml/2006/main">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docProps/app.xml><?xml version="1.0" encoding="utf-8"?>
<Properties xmlns="http://schemas.openxmlformats.org/officeDocument/2006/extended-properties" xmlns:vt="http://schemas.openxmlformats.org/officeDocument/2006/docPropsVTypes">
  <Template/>
  <TotalTime>691</TotalTime>
  <Words>3276</Words>
  <Application>Microsoft Office PowerPoint</Application>
  <PresentationFormat>Presentación en pantalla (4:3)</PresentationFormat>
  <Paragraphs>339</Paragraphs>
  <Slides>72</Slides>
  <Notes>2</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 Fluorescencia  Fosforescencia Luminiscencia   </vt:lpstr>
      <vt:lpstr>Luminiscencia   </vt:lpstr>
      <vt:lpstr>DEFINICIÓN </vt:lpstr>
      <vt:lpstr>Comprende… </vt:lpstr>
      <vt:lpstr>DIAGRAMA DEL EQUIPO </vt:lpstr>
      <vt:lpstr>¿QUÉ PASA CUANDO UNA MOLÉCULA ABSORBE LUZ? </vt:lpstr>
      <vt:lpstr>ESTADOS DE RELAJACIÓN </vt:lpstr>
      <vt:lpstr>Presentación de PowerPoint</vt:lpstr>
      <vt:lpstr>Presentación de PowerPoint</vt:lpstr>
      <vt:lpstr>Presentación de PowerPoint</vt:lpstr>
      <vt:lpstr>Presentación de PowerPoint</vt:lpstr>
      <vt:lpstr>ESTADOS DE EXCITACIÓN</vt:lpstr>
      <vt:lpstr>Presentación de PowerPoint</vt:lpstr>
      <vt:lpstr>Diagramas de niveles de energía </vt:lpstr>
      <vt:lpstr>Presentación de PowerPoint</vt:lpstr>
      <vt:lpstr>Cruce entre sistemas </vt:lpstr>
      <vt:lpstr>Presentación de PowerPoint</vt:lpstr>
      <vt:lpstr>EMISIÓN DE ENERGÍA DE LOS ELECTRONES</vt:lpstr>
      <vt:lpstr>Aplicaciones</vt:lpstr>
      <vt:lpstr>Presentación de PowerPoint</vt:lpstr>
      <vt:lpstr>TIPOS DE LUMINISCENCIA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DIFERENCIAS</vt:lpstr>
      <vt:lpstr>Fluorescencia</vt:lpstr>
      <vt:lpstr>DEFINICIÓN </vt:lpstr>
      <vt:lpstr>La fluorescencia… </vt:lpstr>
      <vt:lpstr>APLICACIONES </vt:lpstr>
      <vt:lpstr>Presentación de PowerPoint</vt:lpstr>
      <vt:lpstr>Presentación de PowerPoint</vt:lpstr>
      <vt:lpstr>EQUIPO</vt:lpstr>
      <vt:lpstr>DIFERENCIAS </vt:lpstr>
      <vt:lpstr>Presentación de PowerPoint</vt:lpstr>
      <vt:lpstr>Fluorómetros </vt:lpstr>
      <vt:lpstr>DIAGRAMA</vt:lpstr>
      <vt:lpstr>PARTES QUE LO CONFORMAN</vt:lpstr>
      <vt:lpstr>Presentación de PowerPoint</vt:lpstr>
      <vt:lpstr>Presentación de PowerPoint</vt:lpstr>
      <vt:lpstr>VARIABLES</vt:lpstr>
      <vt:lpstr>Presentación de PowerPoint</vt:lpstr>
      <vt:lpstr>Presentación de PowerPoint</vt:lpstr>
      <vt:lpstr>Presentación de PowerPoint</vt:lpstr>
      <vt:lpstr>DIAGRAMAS DE ESTADO ENERGÉTICO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Fosforescencia</vt:lpstr>
      <vt:lpstr>DEFINICIÓN </vt:lpstr>
      <vt:lpstr>Presentación de PowerPoint</vt:lpstr>
      <vt:lpstr>Presentación de PowerPoint</vt:lpstr>
      <vt:lpstr>APLICACIONES</vt:lpstr>
      <vt:lpstr>Presentación de PowerPoint</vt:lpstr>
      <vt:lpstr>EQUIPO</vt:lpstr>
      <vt:lpstr>Presentación de PowerPoint</vt:lpstr>
      <vt:lpstr>DIAGRAMA DEL EQUIPO</vt:lpstr>
      <vt:lpstr>VIDA MEDIA </vt:lpstr>
      <vt:lpstr>Presentación de PowerPoint</vt:lpstr>
      <vt:lpstr>ESPECTROS </vt:lpstr>
      <vt:lpstr>DIAGRAMA DE ESTADOS ENERGÉTICOS</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Fluorescencia  Fosforescencia Luminiscencia</dc:title>
  <dc:creator>Monserrat</dc:creator>
  <cp:lastModifiedBy>Noa</cp:lastModifiedBy>
  <cp:revision>66</cp:revision>
  <dcterms:created xsi:type="dcterms:W3CDTF">2011-08-21T16:47:43Z</dcterms:created>
  <dcterms:modified xsi:type="dcterms:W3CDTF">2011-11-15T07:11:47Z</dcterms:modified>
</cp:coreProperties>
</file>